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  <p:sldMasterId id="2147483739" r:id="rId8"/>
    <p:sldMasterId id="2147483752" r:id="rId9"/>
  </p:sldMasterIdLst>
  <p:sldIdLst>
    <p:sldId id="256" r:id="rId10"/>
    <p:sldId id="287" r:id="rId11"/>
    <p:sldId id="257" r:id="rId12"/>
    <p:sldId id="286" r:id="rId13"/>
    <p:sldId id="258" r:id="rId14"/>
    <p:sldId id="288" r:id="rId15"/>
    <p:sldId id="279" r:id="rId16"/>
    <p:sldId id="262" r:id="rId17"/>
    <p:sldId id="263" r:id="rId18"/>
    <p:sldId id="266" r:id="rId19"/>
    <p:sldId id="264" r:id="rId20"/>
    <p:sldId id="289" r:id="rId21"/>
    <p:sldId id="291" r:id="rId22"/>
    <p:sldId id="281" r:id="rId23"/>
    <p:sldId id="284" r:id="rId24"/>
    <p:sldId id="285" r:id="rId25"/>
    <p:sldId id="272" r:id="rId26"/>
    <p:sldId id="273" r:id="rId27"/>
  </p:sldIdLst>
  <p:sldSz cx="9144000" cy="6858000" type="screen4x3"/>
  <p:notesSz cx="6796088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F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4DF389-0845-48FE-AC12-DB9BB530EAE9}" v="356" dt="2020-08-24T07:34:35.0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6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69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800" cy="38862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74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75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7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78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79" name="PlaceHolder 4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8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82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83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86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8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89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90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91" name="PlaceHolder 5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94" name="PlaceHolder 3"/>
          <p:cNvSpPr>
            <a:spLocks noGrp="1"/>
          </p:cNvSpPr>
          <p:nvPr>
            <p:ph type="body"/>
          </p:nvPr>
        </p:nvSpPr>
        <p:spPr>
          <a:xfrm>
            <a:off x="324216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95" name="PlaceHolder 4"/>
          <p:cNvSpPr>
            <a:spLocks noGrp="1"/>
          </p:cNvSpPr>
          <p:nvPr>
            <p:ph type="body"/>
          </p:nvPr>
        </p:nvSpPr>
        <p:spPr>
          <a:xfrm>
            <a:off x="617904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96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97" name="PlaceHolder 6"/>
          <p:cNvSpPr>
            <a:spLocks noGrp="1"/>
          </p:cNvSpPr>
          <p:nvPr>
            <p:ph type="body"/>
          </p:nvPr>
        </p:nvSpPr>
        <p:spPr>
          <a:xfrm>
            <a:off x="324216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98" name="PlaceHolder 7"/>
          <p:cNvSpPr>
            <a:spLocks noGrp="1"/>
          </p:cNvSpPr>
          <p:nvPr>
            <p:ph type="body"/>
          </p:nvPr>
        </p:nvSpPr>
        <p:spPr>
          <a:xfrm>
            <a:off x="617904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324216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body"/>
          </p:nvPr>
        </p:nvSpPr>
        <p:spPr>
          <a:xfrm>
            <a:off x="617904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8" name="PlaceHolder 6"/>
          <p:cNvSpPr>
            <a:spLocks noGrp="1"/>
          </p:cNvSpPr>
          <p:nvPr>
            <p:ph type="body"/>
          </p:nvPr>
        </p:nvSpPr>
        <p:spPr>
          <a:xfrm>
            <a:off x="324216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9" name="PlaceHolder 7"/>
          <p:cNvSpPr>
            <a:spLocks noGrp="1"/>
          </p:cNvSpPr>
          <p:nvPr>
            <p:ph type="body"/>
          </p:nvPr>
        </p:nvSpPr>
        <p:spPr>
          <a:xfrm>
            <a:off x="617904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800" cy="38862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324216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17904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 type="body"/>
          </p:nvPr>
        </p:nvSpPr>
        <p:spPr>
          <a:xfrm>
            <a:off x="324216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 type="body"/>
          </p:nvPr>
        </p:nvSpPr>
        <p:spPr>
          <a:xfrm>
            <a:off x="617904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800" cy="38862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36" name="PlaceHolder 5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324216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 type="body"/>
          </p:nvPr>
        </p:nvSpPr>
        <p:spPr>
          <a:xfrm>
            <a:off x="617904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41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42" name="PlaceHolder 6"/>
          <p:cNvSpPr>
            <a:spLocks noGrp="1"/>
          </p:cNvSpPr>
          <p:nvPr>
            <p:ph type="body"/>
          </p:nvPr>
        </p:nvSpPr>
        <p:spPr>
          <a:xfrm>
            <a:off x="324216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43" name="PlaceHolder 7"/>
          <p:cNvSpPr>
            <a:spLocks noGrp="1"/>
          </p:cNvSpPr>
          <p:nvPr>
            <p:ph type="body"/>
          </p:nvPr>
        </p:nvSpPr>
        <p:spPr>
          <a:xfrm>
            <a:off x="617904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800" cy="38862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80" name="PlaceHolder 5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324216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84" name="PlaceHolder 4"/>
          <p:cNvSpPr>
            <a:spLocks noGrp="1"/>
          </p:cNvSpPr>
          <p:nvPr>
            <p:ph type="body"/>
          </p:nvPr>
        </p:nvSpPr>
        <p:spPr>
          <a:xfrm>
            <a:off x="617904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85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86" name="PlaceHolder 6"/>
          <p:cNvSpPr>
            <a:spLocks noGrp="1"/>
          </p:cNvSpPr>
          <p:nvPr>
            <p:ph type="body"/>
          </p:nvPr>
        </p:nvSpPr>
        <p:spPr>
          <a:xfrm>
            <a:off x="324216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87" name="PlaceHolder 7"/>
          <p:cNvSpPr>
            <a:spLocks noGrp="1"/>
          </p:cNvSpPr>
          <p:nvPr>
            <p:ph type="body"/>
          </p:nvPr>
        </p:nvSpPr>
        <p:spPr>
          <a:xfrm>
            <a:off x="617904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800" cy="38862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08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12" name="PlaceHolder 4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16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19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23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24" name="PlaceHolder 5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800" cy="38862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 type="body"/>
          </p:nvPr>
        </p:nvSpPr>
        <p:spPr>
          <a:xfrm>
            <a:off x="324216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28" name="PlaceHolder 4"/>
          <p:cNvSpPr>
            <a:spLocks noGrp="1"/>
          </p:cNvSpPr>
          <p:nvPr>
            <p:ph type="body"/>
          </p:nvPr>
        </p:nvSpPr>
        <p:spPr>
          <a:xfrm>
            <a:off x="617904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29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30" name="PlaceHolder 6"/>
          <p:cNvSpPr>
            <a:spLocks noGrp="1"/>
          </p:cNvSpPr>
          <p:nvPr>
            <p:ph type="body"/>
          </p:nvPr>
        </p:nvSpPr>
        <p:spPr>
          <a:xfrm>
            <a:off x="324216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31" name="PlaceHolder 7"/>
          <p:cNvSpPr>
            <a:spLocks noGrp="1"/>
          </p:cNvSpPr>
          <p:nvPr>
            <p:ph type="body"/>
          </p:nvPr>
        </p:nvSpPr>
        <p:spPr>
          <a:xfrm>
            <a:off x="617904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800" cy="38862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4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48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49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5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52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53" name="PlaceHolder 4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56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57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64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65" name="PlaceHolder 5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 type="body"/>
          </p:nvPr>
        </p:nvSpPr>
        <p:spPr>
          <a:xfrm>
            <a:off x="324216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 type="body"/>
          </p:nvPr>
        </p:nvSpPr>
        <p:spPr>
          <a:xfrm>
            <a:off x="617904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70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71" name="PlaceHolder 6"/>
          <p:cNvSpPr>
            <a:spLocks noGrp="1"/>
          </p:cNvSpPr>
          <p:nvPr>
            <p:ph type="body"/>
          </p:nvPr>
        </p:nvSpPr>
        <p:spPr>
          <a:xfrm>
            <a:off x="324216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72" name="PlaceHolder 7"/>
          <p:cNvSpPr>
            <a:spLocks noGrp="1"/>
          </p:cNvSpPr>
          <p:nvPr>
            <p:ph type="body"/>
          </p:nvPr>
        </p:nvSpPr>
        <p:spPr>
          <a:xfrm>
            <a:off x="617904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8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800" cy="38862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9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92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93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96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97" name="PlaceHolder 4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00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01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0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04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08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09" name="PlaceHolder 5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1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12" name="PlaceHolder 3"/>
          <p:cNvSpPr>
            <a:spLocks noGrp="1"/>
          </p:cNvSpPr>
          <p:nvPr>
            <p:ph type="body"/>
          </p:nvPr>
        </p:nvSpPr>
        <p:spPr>
          <a:xfrm>
            <a:off x="324216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13" name="PlaceHolder 4"/>
          <p:cNvSpPr>
            <a:spLocks noGrp="1"/>
          </p:cNvSpPr>
          <p:nvPr>
            <p:ph type="body"/>
          </p:nvPr>
        </p:nvSpPr>
        <p:spPr>
          <a:xfrm>
            <a:off x="617904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14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15" name="PlaceHolder 6"/>
          <p:cNvSpPr>
            <a:spLocks noGrp="1"/>
          </p:cNvSpPr>
          <p:nvPr>
            <p:ph type="body"/>
          </p:nvPr>
        </p:nvSpPr>
        <p:spPr>
          <a:xfrm>
            <a:off x="324216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16" name="PlaceHolder 7"/>
          <p:cNvSpPr>
            <a:spLocks noGrp="1"/>
          </p:cNvSpPr>
          <p:nvPr>
            <p:ph type="body"/>
          </p:nvPr>
        </p:nvSpPr>
        <p:spPr>
          <a:xfrm>
            <a:off x="617904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25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28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800" cy="38862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33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34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37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38" name="PlaceHolder 4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40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42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4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45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4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48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49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50" name="PlaceHolder 5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5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53" name="PlaceHolder 3"/>
          <p:cNvSpPr>
            <a:spLocks noGrp="1"/>
          </p:cNvSpPr>
          <p:nvPr>
            <p:ph type="body"/>
          </p:nvPr>
        </p:nvSpPr>
        <p:spPr>
          <a:xfrm>
            <a:off x="324216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54" name="PlaceHolder 4"/>
          <p:cNvSpPr>
            <a:spLocks noGrp="1"/>
          </p:cNvSpPr>
          <p:nvPr>
            <p:ph type="body"/>
          </p:nvPr>
        </p:nvSpPr>
        <p:spPr>
          <a:xfrm>
            <a:off x="617904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55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56" name="PlaceHolder 6"/>
          <p:cNvSpPr>
            <a:spLocks noGrp="1"/>
          </p:cNvSpPr>
          <p:nvPr>
            <p:ph type="body"/>
          </p:nvPr>
        </p:nvSpPr>
        <p:spPr>
          <a:xfrm>
            <a:off x="324216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57" name="PlaceHolder 7"/>
          <p:cNvSpPr>
            <a:spLocks noGrp="1"/>
          </p:cNvSpPr>
          <p:nvPr>
            <p:ph type="body"/>
          </p:nvPr>
        </p:nvSpPr>
        <p:spPr>
          <a:xfrm>
            <a:off x="617904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64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6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45000">
              <a:schemeClr val="accent2">
                <a:lumMod val="20000"/>
                <a:lumOff val="80000"/>
              </a:schemeClr>
            </a:gs>
            <a:gs pos="83000">
              <a:srgbClr val="E4F999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"/>
          <p:cNvGrpSpPr/>
          <p:nvPr/>
        </p:nvGrpSpPr>
        <p:grpSpPr>
          <a:xfrm>
            <a:off x="512640" y="1042920"/>
            <a:ext cx="8631360" cy="17640"/>
            <a:chOff x="512640" y="1042920"/>
            <a:chExt cx="8631360" cy="17640"/>
          </a:xfrm>
        </p:grpSpPr>
        <p:pic>
          <p:nvPicPr>
            <p:cNvPr id="15" name="Прямая соединительная линия 6"/>
            <p:cNvPicPr/>
            <p:nvPr/>
          </p:nvPicPr>
          <p:blipFill>
            <a:blip r:embed="rId14" cstate="print"/>
            <a:stretch/>
          </p:blipFill>
          <p:spPr>
            <a:xfrm>
              <a:off x="512640" y="1042920"/>
              <a:ext cx="8631360" cy="17640"/>
            </a:xfrm>
            <a:prstGeom prst="rect">
              <a:avLst/>
            </a:prstGeom>
            <a:ln>
              <a:noFill/>
            </a:ln>
          </p:spPr>
        </p:pic>
        <p:sp>
          <p:nvSpPr>
            <p:cNvPr id="2" name="CustomShape 2"/>
            <p:cNvSpPr/>
            <p:nvPr/>
          </p:nvSpPr>
          <p:spPr>
            <a:xfrm>
              <a:off x="514440" y="105084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Seventh Outline Level</a:t>
            </a:r>
          </a:p>
        </p:txBody>
      </p:sp>
      <p:sp>
        <p:nvSpPr>
          <p:cNvPr id="4" name="PlaceHolder 4"/>
          <p:cNvSpPr>
            <a:spLocks noGrp="1"/>
          </p:cNvSpPr>
          <p:nvPr>
            <p:ph type="dt"/>
          </p:nvPr>
        </p:nvSpPr>
        <p:spPr>
          <a:xfrm>
            <a:off x="6476760" y="76320"/>
            <a:ext cx="251460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r>
              <a:rPr lang="ru-RU" sz="1200" b="0" strike="noStrike" spc="-1">
                <a:solidFill>
                  <a:srgbClr val="D38E27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ftr"/>
          </p:nvPr>
        </p:nvSpPr>
        <p:spPr>
          <a:xfrm>
            <a:off x="3124080" y="76320"/>
            <a:ext cx="335304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6"/>
          <p:cNvSpPr>
            <a:spLocks noGrp="1"/>
          </p:cNvSpPr>
          <p:nvPr>
            <p:ph type="sldNum"/>
          </p:nvPr>
        </p:nvSpPr>
        <p:spPr>
          <a:xfrm>
            <a:off x="8229240" y="6476760"/>
            <a:ext cx="762120" cy="24444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algn="r"/>
            <a:fld id="{F2718D4F-0261-4B1A-A1F4-50879D55FBAE}" type="slidenum">
              <a:rPr lang="ru-RU" sz="1200" b="0" strike="noStrike" spc="-1">
                <a:solidFill>
                  <a:srgbClr val="D38E27"/>
                </a:solidFill>
                <a:latin typeface="Times New Roman"/>
              </a:rPr>
              <a:pPr algn="r"/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7" name="PlaceHolder 7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r>
              <a:rPr lang="en-US" sz="3600" b="0" strike="noStrike" spc="-1">
                <a:solidFill>
                  <a:srgbClr val="4E3B30"/>
                </a:solidFill>
                <a:latin typeface="Franklin Gothic Medium"/>
              </a:rPr>
              <a:t>Click to edit the title text format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512640" y="1042920"/>
            <a:ext cx="8631360" cy="17640"/>
            <a:chOff x="512640" y="1042920"/>
            <a:chExt cx="8631360" cy="17640"/>
          </a:xfrm>
        </p:grpSpPr>
        <p:pic>
          <p:nvPicPr>
            <p:cNvPr id="9" name="Прямая соединительная линия 8"/>
            <p:cNvPicPr/>
            <p:nvPr/>
          </p:nvPicPr>
          <p:blipFill>
            <a:blip r:embed="rId14" cstate="print"/>
            <a:stretch/>
          </p:blipFill>
          <p:spPr>
            <a:xfrm>
              <a:off x="512640" y="1042920"/>
              <a:ext cx="8631360" cy="17640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CustomShape 9"/>
            <p:cNvSpPr/>
            <p:nvPr/>
          </p:nvSpPr>
          <p:spPr>
            <a:xfrm>
              <a:off x="514440" y="105084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11" name="Group 10"/>
          <p:cNvGrpSpPr/>
          <p:nvPr/>
        </p:nvGrpSpPr>
        <p:grpSpPr>
          <a:xfrm>
            <a:off x="512640" y="1054080"/>
            <a:ext cx="8631360" cy="12600"/>
            <a:chOff x="512640" y="1054080"/>
            <a:chExt cx="8631360" cy="12600"/>
          </a:xfrm>
        </p:grpSpPr>
        <p:pic>
          <p:nvPicPr>
            <p:cNvPr id="12" name="Прямая соединительная линия 11"/>
            <p:cNvPicPr/>
            <p:nvPr/>
          </p:nvPicPr>
          <p:blipFill>
            <a:blip r:embed="rId15" cstate="print"/>
            <a:stretch/>
          </p:blipFill>
          <p:spPr>
            <a:xfrm>
              <a:off x="512640" y="1054080"/>
              <a:ext cx="8631360" cy="12600"/>
            </a:xfrm>
            <a:prstGeom prst="rect">
              <a:avLst/>
            </a:prstGeom>
            <a:ln>
              <a:noFill/>
            </a:ln>
          </p:spPr>
        </p:pic>
        <p:sp>
          <p:nvSpPr>
            <p:cNvPr id="13" name="CustomShape 11"/>
            <p:cNvSpPr/>
            <p:nvPr/>
          </p:nvSpPr>
          <p:spPr>
            <a:xfrm>
              <a:off x="514440" y="105732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45000">
              <a:schemeClr val="accent2">
                <a:lumMod val="20000"/>
                <a:lumOff val="80000"/>
              </a:schemeClr>
            </a:gs>
            <a:gs pos="83000">
              <a:srgbClr val="E4F999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1"/>
          <p:cNvGrpSpPr/>
          <p:nvPr/>
        </p:nvGrpSpPr>
        <p:grpSpPr>
          <a:xfrm>
            <a:off x="512640" y="5346720"/>
            <a:ext cx="8631360" cy="11160"/>
            <a:chOff x="512640" y="5346720"/>
            <a:chExt cx="8631360" cy="11160"/>
          </a:xfrm>
        </p:grpSpPr>
        <p:pic>
          <p:nvPicPr>
            <p:cNvPr id="51" name="Прямая соединительная линия 12"/>
            <p:cNvPicPr/>
            <p:nvPr/>
          </p:nvPicPr>
          <p:blipFill>
            <a:blip r:embed="rId14" cstate="print"/>
            <a:stretch/>
          </p:blipFill>
          <p:spPr>
            <a:xfrm>
              <a:off x="512640" y="5346720"/>
              <a:ext cx="8631360" cy="11160"/>
            </a:xfrm>
            <a:prstGeom prst="rect">
              <a:avLst/>
            </a:prstGeom>
            <a:ln>
              <a:noFill/>
            </a:ln>
          </p:spPr>
        </p:pic>
        <p:sp>
          <p:nvSpPr>
            <p:cNvPr id="52" name="CustomShape 2"/>
            <p:cNvSpPr/>
            <p:nvPr/>
          </p:nvSpPr>
          <p:spPr>
            <a:xfrm>
              <a:off x="514440" y="534996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Seventh Outline Level</a:t>
            </a:r>
          </a:p>
        </p:txBody>
      </p:sp>
      <p:sp>
        <p:nvSpPr>
          <p:cNvPr id="54" name="PlaceHolder 4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r>
              <a:rPr lang="en-US" sz="3600" b="0" strike="noStrike" spc="-1">
                <a:solidFill>
                  <a:srgbClr val="4E3B30"/>
                </a:solidFill>
                <a:latin typeface="Franklin Gothic Medium"/>
              </a:rPr>
              <a:t>Click to edit the title text format</a:t>
            </a:r>
          </a:p>
        </p:txBody>
      </p:sp>
      <p:sp>
        <p:nvSpPr>
          <p:cNvPr id="55" name="PlaceHolder 5"/>
          <p:cNvSpPr>
            <a:spLocks noGrp="1"/>
          </p:cNvSpPr>
          <p:nvPr>
            <p:ph type="dt"/>
          </p:nvPr>
        </p:nvSpPr>
        <p:spPr>
          <a:xfrm>
            <a:off x="6476760" y="76320"/>
            <a:ext cx="251460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r>
              <a:rPr lang="ru-RU" sz="1200" b="0" strike="noStrike" spc="-1">
                <a:solidFill>
                  <a:srgbClr val="D38E27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56" name="PlaceHolder 6"/>
          <p:cNvSpPr>
            <a:spLocks noGrp="1"/>
          </p:cNvSpPr>
          <p:nvPr>
            <p:ph type="ftr"/>
          </p:nvPr>
        </p:nvSpPr>
        <p:spPr>
          <a:xfrm>
            <a:off x="3124080" y="76320"/>
            <a:ext cx="335304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7"/>
          <p:cNvSpPr>
            <a:spLocks noGrp="1"/>
          </p:cNvSpPr>
          <p:nvPr>
            <p:ph type="sldNum"/>
          </p:nvPr>
        </p:nvSpPr>
        <p:spPr>
          <a:xfrm>
            <a:off x="8229600" y="6473880"/>
            <a:ext cx="758880" cy="2476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algn="r"/>
            <a:fld id="{8D0D99F4-8645-4176-B09B-79451C7853D1}" type="slidenum">
              <a:rPr lang="ru-RU" sz="1200" b="0" strike="noStrike" spc="-1">
                <a:solidFill>
                  <a:srgbClr val="D38E27"/>
                </a:solidFill>
                <a:latin typeface="Times New Roman"/>
              </a:rPr>
              <a:pPr algn="r"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45000">
              <a:schemeClr val="accent2">
                <a:lumMod val="20000"/>
                <a:lumOff val="80000"/>
              </a:schemeClr>
            </a:gs>
            <a:gs pos="83000">
              <a:srgbClr val="E4F999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roup 1"/>
          <p:cNvGrpSpPr/>
          <p:nvPr/>
        </p:nvGrpSpPr>
        <p:grpSpPr>
          <a:xfrm>
            <a:off x="512640" y="1042920"/>
            <a:ext cx="8631360" cy="17640"/>
            <a:chOff x="512640" y="1042920"/>
            <a:chExt cx="8631360" cy="17640"/>
          </a:xfrm>
        </p:grpSpPr>
        <p:pic>
          <p:nvPicPr>
            <p:cNvPr id="95" name="Прямая соединительная линия 6"/>
            <p:cNvPicPr/>
            <p:nvPr/>
          </p:nvPicPr>
          <p:blipFill>
            <a:blip r:embed="rId14" cstate="print"/>
            <a:stretch/>
          </p:blipFill>
          <p:spPr>
            <a:xfrm>
              <a:off x="512640" y="1042920"/>
              <a:ext cx="8631360" cy="17640"/>
            </a:xfrm>
            <a:prstGeom prst="rect">
              <a:avLst/>
            </a:prstGeom>
            <a:ln>
              <a:noFill/>
            </a:ln>
          </p:spPr>
        </p:pic>
        <p:sp>
          <p:nvSpPr>
            <p:cNvPr id="96" name="CustomShape 2"/>
            <p:cNvSpPr/>
            <p:nvPr/>
          </p:nvSpPr>
          <p:spPr>
            <a:xfrm>
              <a:off x="514440" y="105084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97" name="Group 3"/>
          <p:cNvGrpSpPr/>
          <p:nvPr/>
        </p:nvGrpSpPr>
        <p:grpSpPr>
          <a:xfrm>
            <a:off x="512640" y="1042920"/>
            <a:ext cx="8631360" cy="17640"/>
            <a:chOff x="512640" y="1042920"/>
            <a:chExt cx="8631360" cy="17640"/>
          </a:xfrm>
        </p:grpSpPr>
        <p:pic>
          <p:nvPicPr>
            <p:cNvPr id="98" name="Прямая соединительная линия 8"/>
            <p:cNvPicPr/>
            <p:nvPr/>
          </p:nvPicPr>
          <p:blipFill>
            <a:blip r:embed="rId14" cstate="print"/>
            <a:stretch/>
          </p:blipFill>
          <p:spPr>
            <a:xfrm>
              <a:off x="512640" y="1042920"/>
              <a:ext cx="8631360" cy="17640"/>
            </a:xfrm>
            <a:prstGeom prst="rect">
              <a:avLst/>
            </a:prstGeom>
            <a:ln>
              <a:noFill/>
            </a:ln>
          </p:spPr>
        </p:pic>
        <p:sp>
          <p:nvSpPr>
            <p:cNvPr id="99" name="CustomShape 4"/>
            <p:cNvSpPr/>
            <p:nvPr/>
          </p:nvSpPr>
          <p:spPr>
            <a:xfrm>
              <a:off x="514440" y="105084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100" name="Group 5"/>
          <p:cNvGrpSpPr/>
          <p:nvPr/>
        </p:nvGrpSpPr>
        <p:grpSpPr>
          <a:xfrm>
            <a:off x="512640" y="1054080"/>
            <a:ext cx="8631360" cy="12600"/>
            <a:chOff x="512640" y="1054080"/>
            <a:chExt cx="8631360" cy="12600"/>
          </a:xfrm>
        </p:grpSpPr>
        <p:pic>
          <p:nvPicPr>
            <p:cNvPr id="101" name="Прямая соединительная линия 11"/>
            <p:cNvPicPr/>
            <p:nvPr/>
          </p:nvPicPr>
          <p:blipFill>
            <a:blip r:embed="rId15" cstate="print"/>
            <a:stretch/>
          </p:blipFill>
          <p:spPr>
            <a:xfrm>
              <a:off x="512640" y="1054080"/>
              <a:ext cx="8631360" cy="12600"/>
            </a:xfrm>
            <a:prstGeom prst="rect">
              <a:avLst/>
            </a:prstGeom>
            <a:ln>
              <a:noFill/>
            </a:ln>
          </p:spPr>
        </p:pic>
        <p:sp>
          <p:nvSpPr>
            <p:cNvPr id="102" name="CustomShape 6"/>
            <p:cNvSpPr/>
            <p:nvPr/>
          </p:nvSpPr>
          <p:spPr>
            <a:xfrm>
              <a:off x="514440" y="105732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03" name="PlaceHolder 7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Seventh Outline Level</a:t>
            </a:r>
          </a:p>
        </p:txBody>
      </p:sp>
      <p:sp>
        <p:nvSpPr>
          <p:cNvPr id="104" name="PlaceHolder 8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r>
              <a:rPr lang="en-US" sz="3600" b="0" strike="noStrike" spc="-1">
                <a:solidFill>
                  <a:srgbClr val="4E3B30"/>
                </a:solidFill>
                <a:latin typeface="Franklin Gothic Medium"/>
              </a:rPr>
              <a:t>Click to edit the title text format</a:t>
            </a:r>
          </a:p>
        </p:txBody>
      </p:sp>
      <p:sp>
        <p:nvSpPr>
          <p:cNvPr id="105" name="PlaceHolder 9"/>
          <p:cNvSpPr>
            <a:spLocks noGrp="1"/>
          </p:cNvSpPr>
          <p:nvPr>
            <p:ph type="dt"/>
          </p:nvPr>
        </p:nvSpPr>
        <p:spPr>
          <a:xfrm>
            <a:off x="6476760" y="76320"/>
            <a:ext cx="251460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r>
              <a:rPr lang="ru-RU" sz="1200" b="0" strike="noStrike" spc="-1">
                <a:solidFill>
                  <a:srgbClr val="D38E27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106" name="PlaceHolder 10"/>
          <p:cNvSpPr>
            <a:spLocks noGrp="1"/>
          </p:cNvSpPr>
          <p:nvPr>
            <p:ph type="ftr"/>
          </p:nvPr>
        </p:nvSpPr>
        <p:spPr>
          <a:xfrm>
            <a:off x="3581280" y="76320"/>
            <a:ext cx="289584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11"/>
          <p:cNvSpPr>
            <a:spLocks noGrp="1"/>
          </p:cNvSpPr>
          <p:nvPr>
            <p:ph type="sldNum"/>
          </p:nvPr>
        </p:nvSpPr>
        <p:spPr>
          <a:xfrm>
            <a:off x="8229600" y="6473880"/>
            <a:ext cx="758880" cy="2476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algn="r"/>
            <a:fld id="{E0A4585C-2362-4B12-898F-F92F07553238}" type="slidenum">
              <a:rPr lang="ru-RU" sz="1200" b="0" strike="noStrike" spc="-1">
                <a:solidFill>
                  <a:srgbClr val="D38E27"/>
                </a:solidFill>
                <a:latin typeface="Times New Roman"/>
              </a:rPr>
              <a:pPr algn="r"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45000">
              <a:schemeClr val="accent2">
                <a:lumMod val="20000"/>
                <a:lumOff val="80000"/>
              </a:schemeClr>
            </a:gs>
            <a:gs pos="83000">
              <a:srgbClr val="E4F999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roup 1"/>
          <p:cNvGrpSpPr/>
          <p:nvPr/>
        </p:nvGrpSpPr>
        <p:grpSpPr>
          <a:xfrm>
            <a:off x="512640" y="3438360"/>
            <a:ext cx="8631360" cy="11160"/>
            <a:chOff x="512640" y="3438360"/>
            <a:chExt cx="8631360" cy="11160"/>
          </a:xfrm>
        </p:grpSpPr>
        <p:pic>
          <p:nvPicPr>
            <p:cNvPr id="145" name="Прямая соединительная линия 12"/>
            <p:cNvPicPr/>
            <p:nvPr/>
          </p:nvPicPr>
          <p:blipFill>
            <a:blip r:embed="rId14" cstate="print"/>
            <a:stretch/>
          </p:blipFill>
          <p:spPr>
            <a:xfrm>
              <a:off x="512640" y="3438360"/>
              <a:ext cx="8631360" cy="11160"/>
            </a:xfrm>
            <a:prstGeom prst="rect">
              <a:avLst/>
            </a:prstGeom>
            <a:ln>
              <a:noFill/>
            </a:ln>
          </p:spPr>
        </p:pic>
        <p:sp>
          <p:nvSpPr>
            <p:cNvPr id="146" name="CustomShape 2"/>
            <p:cNvSpPr/>
            <p:nvPr/>
          </p:nvSpPr>
          <p:spPr>
            <a:xfrm>
              <a:off x="514440" y="344484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lang="en-US" sz="3200" b="0" strike="noStrike" spc="-1">
                <a:solidFill>
                  <a:srgbClr val="FBEEC9"/>
                </a:solidFill>
                <a:latin typeface="Franklin Gothic Book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lang="en-US" sz="3200" b="0" strike="noStrike" spc="-1">
                <a:solidFill>
                  <a:srgbClr val="FBEEC9"/>
                </a:solidFill>
                <a:latin typeface="Franklin Gothic Book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lang="en-US" sz="3200" b="0" strike="noStrike" spc="-1">
                <a:solidFill>
                  <a:srgbClr val="FBEEC9"/>
                </a:solidFill>
                <a:latin typeface="Franklin Gothic Book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lang="en-US" sz="3200" b="0" strike="noStrike" spc="-1">
                <a:solidFill>
                  <a:srgbClr val="FBEEC9"/>
                </a:solidFill>
                <a:latin typeface="Franklin Gothic Book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FBEEC9"/>
                </a:solidFill>
                <a:latin typeface="Franklin Gothic Book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FBEEC9"/>
                </a:solidFill>
                <a:latin typeface="Franklin Gothic Book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FBEEC9"/>
                </a:solidFill>
                <a:latin typeface="Franklin Gothic Book"/>
              </a:rPr>
              <a:t>Seventh Outline Level</a:t>
            </a:r>
          </a:p>
        </p:txBody>
      </p:sp>
      <p:sp>
        <p:nvSpPr>
          <p:cNvPr id="148" name="PlaceHolder 4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r>
              <a:rPr lang="en-US" sz="3600" b="0" strike="noStrike" spc="-1">
                <a:solidFill>
                  <a:srgbClr val="FBEEC9"/>
                </a:solidFill>
                <a:latin typeface="Franklin Gothic Medium"/>
              </a:rPr>
              <a:t>Click to edit the title text format</a:t>
            </a:r>
          </a:p>
        </p:txBody>
      </p:sp>
      <p:sp>
        <p:nvSpPr>
          <p:cNvPr id="149" name="PlaceHolder 5"/>
          <p:cNvSpPr>
            <a:spLocks noGrp="1"/>
          </p:cNvSpPr>
          <p:nvPr>
            <p:ph type="dt"/>
          </p:nvPr>
        </p:nvSpPr>
        <p:spPr>
          <a:xfrm>
            <a:off x="6476760" y="76320"/>
            <a:ext cx="251460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r>
              <a:rPr lang="ru-RU" sz="1200" b="0" strike="noStrike" spc="-1">
                <a:solidFill>
                  <a:srgbClr val="D38E27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150" name="PlaceHolder 6"/>
          <p:cNvSpPr>
            <a:spLocks noGrp="1"/>
          </p:cNvSpPr>
          <p:nvPr>
            <p:ph type="ftr"/>
          </p:nvPr>
        </p:nvSpPr>
        <p:spPr>
          <a:xfrm>
            <a:off x="3124080" y="76320"/>
            <a:ext cx="335304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7"/>
          <p:cNvSpPr>
            <a:spLocks noGrp="1"/>
          </p:cNvSpPr>
          <p:nvPr>
            <p:ph type="sldNum"/>
          </p:nvPr>
        </p:nvSpPr>
        <p:spPr>
          <a:xfrm>
            <a:off x="8229240" y="6476760"/>
            <a:ext cx="762120" cy="24444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algn="r"/>
            <a:fld id="{89E10B6E-8B9F-49F9-A0A1-E6D67A5899DD}" type="slidenum">
              <a:rPr lang="ru-RU" sz="1200" b="0" strike="noStrike" spc="-1">
                <a:solidFill>
                  <a:srgbClr val="D38E27"/>
                </a:solidFill>
                <a:latin typeface="Times New Roman"/>
              </a:rPr>
              <a:pPr algn="r"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45000">
              <a:schemeClr val="accent2">
                <a:lumMod val="20000"/>
                <a:lumOff val="80000"/>
              </a:schemeClr>
            </a:gs>
            <a:gs pos="83000">
              <a:srgbClr val="E4F999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roup 1"/>
          <p:cNvGrpSpPr/>
          <p:nvPr/>
        </p:nvGrpSpPr>
        <p:grpSpPr>
          <a:xfrm>
            <a:off x="512640" y="6016680"/>
            <a:ext cx="8631360" cy="12600"/>
            <a:chOff x="512640" y="6016680"/>
            <a:chExt cx="8631360" cy="12600"/>
          </a:xfrm>
        </p:grpSpPr>
        <p:pic>
          <p:nvPicPr>
            <p:cNvPr id="189" name="Прямая соединительная линия 12"/>
            <p:cNvPicPr/>
            <p:nvPr/>
          </p:nvPicPr>
          <p:blipFill>
            <a:blip r:embed="rId14" cstate="print"/>
            <a:stretch/>
          </p:blipFill>
          <p:spPr>
            <a:xfrm>
              <a:off x="512640" y="6016680"/>
              <a:ext cx="8631360" cy="12600"/>
            </a:xfrm>
            <a:prstGeom prst="rect">
              <a:avLst/>
            </a:prstGeom>
            <a:ln>
              <a:noFill/>
            </a:ln>
          </p:spPr>
        </p:pic>
        <p:sp>
          <p:nvSpPr>
            <p:cNvPr id="190" name="CustomShape 2"/>
            <p:cNvSpPr/>
            <p:nvPr/>
          </p:nvSpPr>
          <p:spPr>
            <a:xfrm>
              <a:off x="514440" y="601992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91" name="PlaceHolder 3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Seventh Outline Level</a:t>
            </a:r>
          </a:p>
        </p:txBody>
      </p:sp>
      <p:sp>
        <p:nvSpPr>
          <p:cNvPr id="192" name="PlaceHolder 4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r>
              <a:rPr lang="en-US" sz="3600" b="0" strike="noStrike" spc="-1">
                <a:solidFill>
                  <a:srgbClr val="4E3B30"/>
                </a:solidFill>
                <a:latin typeface="Franklin Gothic Medium"/>
              </a:rPr>
              <a:t>Click to edit the title text format</a:t>
            </a:r>
          </a:p>
        </p:txBody>
      </p:sp>
      <p:sp>
        <p:nvSpPr>
          <p:cNvPr id="193" name="PlaceHolder 5"/>
          <p:cNvSpPr>
            <a:spLocks noGrp="1"/>
          </p:cNvSpPr>
          <p:nvPr>
            <p:ph type="dt"/>
          </p:nvPr>
        </p:nvSpPr>
        <p:spPr>
          <a:xfrm>
            <a:off x="6476760" y="76320"/>
            <a:ext cx="251460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r>
              <a:rPr lang="ru-RU" sz="1200" b="0" strike="noStrike" spc="-1">
                <a:solidFill>
                  <a:srgbClr val="D38E27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194" name="PlaceHolder 6"/>
          <p:cNvSpPr>
            <a:spLocks noGrp="1"/>
          </p:cNvSpPr>
          <p:nvPr>
            <p:ph type="ftr"/>
          </p:nvPr>
        </p:nvSpPr>
        <p:spPr>
          <a:xfrm>
            <a:off x="3124080" y="76320"/>
            <a:ext cx="335304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7"/>
          <p:cNvSpPr>
            <a:spLocks noGrp="1"/>
          </p:cNvSpPr>
          <p:nvPr>
            <p:ph type="sldNum"/>
          </p:nvPr>
        </p:nvSpPr>
        <p:spPr>
          <a:xfrm>
            <a:off x="8229240" y="6477120"/>
            <a:ext cx="762120" cy="2476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algn="r"/>
            <a:fld id="{D38A43A3-3C3D-45F6-91D8-5679CE82161C}" type="slidenum">
              <a:rPr lang="ru-RU" sz="1200" b="0" strike="noStrike" spc="-1">
                <a:solidFill>
                  <a:srgbClr val="D38E27"/>
                </a:solidFill>
                <a:latin typeface="Times New Roman"/>
              </a:rPr>
              <a:pPr algn="r"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45000">
              <a:schemeClr val="accent2">
                <a:lumMod val="20000"/>
                <a:lumOff val="80000"/>
              </a:schemeClr>
            </a:gs>
            <a:gs pos="83000">
              <a:srgbClr val="E4F999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Seventh Outline Level</a:t>
            </a:r>
          </a:p>
        </p:txBody>
      </p:sp>
      <p:sp>
        <p:nvSpPr>
          <p:cNvPr id="233" name="PlaceHolder 2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r>
              <a:rPr lang="en-US" sz="3600" b="0" strike="noStrike" spc="-1">
                <a:solidFill>
                  <a:srgbClr val="4E3B30"/>
                </a:solidFill>
                <a:latin typeface="Franklin Gothic Medium"/>
              </a:rPr>
              <a:t>Click to edit the title text format</a:t>
            </a:r>
          </a:p>
        </p:txBody>
      </p:sp>
      <p:sp>
        <p:nvSpPr>
          <p:cNvPr id="234" name="PlaceHolder 3"/>
          <p:cNvSpPr>
            <a:spLocks noGrp="1"/>
          </p:cNvSpPr>
          <p:nvPr>
            <p:ph type="dt"/>
          </p:nvPr>
        </p:nvSpPr>
        <p:spPr>
          <a:xfrm>
            <a:off x="6476760" y="76320"/>
            <a:ext cx="251460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r>
              <a:rPr lang="ru-RU" sz="1200" b="0" strike="noStrike" spc="-1">
                <a:solidFill>
                  <a:srgbClr val="D38E27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235" name="PlaceHolder 4"/>
          <p:cNvSpPr>
            <a:spLocks noGrp="1"/>
          </p:cNvSpPr>
          <p:nvPr>
            <p:ph type="ftr"/>
          </p:nvPr>
        </p:nvSpPr>
        <p:spPr>
          <a:xfrm>
            <a:off x="3124080" y="76320"/>
            <a:ext cx="335304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5"/>
          <p:cNvSpPr>
            <a:spLocks noGrp="1"/>
          </p:cNvSpPr>
          <p:nvPr>
            <p:ph type="sldNum"/>
          </p:nvPr>
        </p:nvSpPr>
        <p:spPr>
          <a:xfrm>
            <a:off x="8229240" y="6476760"/>
            <a:ext cx="762120" cy="24444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algn="r"/>
            <a:fld id="{7C3AF736-CA29-49CB-8D97-A1E588D4BB05}" type="slidenum">
              <a:rPr lang="ru-RU" sz="1200" b="0" strike="noStrike" spc="-1">
                <a:solidFill>
                  <a:srgbClr val="D38E27"/>
                </a:solidFill>
                <a:latin typeface="Times New Roman"/>
              </a:rPr>
              <a:pPr algn="r"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45000">
              <a:schemeClr val="accent2">
                <a:lumMod val="20000"/>
                <a:lumOff val="80000"/>
              </a:schemeClr>
            </a:gs>
            <a:gs pos="83000">
              <a:srgbClr val="E4F999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roup 1"/>
          <p:cNvGrpSpPr/>
          <p:nvPr/>
        </p:nvGrpSpPr>
        <p:grpSpPr>
          <a:xfrm>
            <a:off x="512640" y="5846760"/>
            <a:ext cx="8631360" cy="11160"/>
            <a:chOff x="512640" y="5846760"/>
            <a:chExt cx="8631360" cy="11160"/>
          </a:xfrm>
        </p:grpSpPr>
        <p:pic>
          <p:nvPicPr>
            <p:cNvPr id="274" name="Прямая соединительная линия 12"/>
            <p:cNvPicPr/>
            <p:nvPr/>
          </p:nvPicPr>
          <p:blipFill>
            <a:blip r:embed="rId14" cstate="print"/>
            <a:stretch/>
          </p:blipFill>
          <p:spPr>
            <a:xfrm>
              <a:off x="512640" y="5846760"/>
              <a:ext cx="8631360" cy="111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75" name="CustomShape 2"/>
            <p:cNvSpPr/>
            <p:nvPr/>
          </p:nvSpPr>
          <p:spPr>
            <a:xfrm>
              <a:off x="514440" y="584820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76" name="PlaceHolder 3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Seventh Outline Level</a:t>
            </a:r>
          </a:p>
        </p:txBody>
      </p:sp>
      <p:sp>
        <p:nvSpPr>
          <p:cNvPr id="277" name="PlaceHolder 4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r>
              <a:rPr lang="en-US" sz="3600" b="0" strike="noStrike" spc="-1">
                <a:solidFill>
                  <a:srgbClr val="4E3B30"/>
                </a:solidFill>
                <a:latin typeface="Franklin Gothic Medium"/>
              </a:rPr>
              <a:t>Click to edit the title text format</a:t>
            </a:r>
          </a:p>
        </p:txBody>
      </p:sp>
      <p:sp>
        <p:nvSpPr>
          <p:cNvPr id="278" name="PlaceHolder 5"/>
          <p:cNvSpPr>
            <a:spLocks noGrp="1"/>
          </p:cNvSpPr>
          <p:nvPr>
            <p:ph type="dt"/>
          </p:nvPr>
        </p:nvSpPr>
        <p:spPr>
          <a:xfrm>
            <a:off x="6476760" y="76320"/>
            <a:ext cx="251460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r>
              <a:rPr lang="ru-RU" sz="1200" b="0" strike="noStrike" spc="-1">
                <a:solidFill>
                  <a:srgbClr val="D38E27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279" name="PlaceHolder 6"/>
          <p:cNvSpPr>
            <a:spLocks noGrp="1"/>
          </p:cNvSpPr>
          <p:nvPr>
            <p:ph type="ftr"/>
          </p:nvPr>
        </p:nvSpPr>
        <p:spPr>
          <a:xfrm>
            <a:off x="3124080" y="76320"/>
            <a:ext cx="335304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0" name="PlaceHolder 7"/>
          <p:cNvSpPr>
            <a:spLocks noGrp="1"/>
          </p:cNvSpPr>
          <p:nvPr>
            <p:ph type="sldNum"/>
          </p:nvPr>
        </p:nvSpPr>
        <p:spPr>
          <a:xfrm>
            <a:off x="8229240" y="6476760"/>
            <a:ext cx="762120" cy="24444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algn="r"/>
            <a:fld id="{762C2B0B-7C6D-4A52-8F55-43673E1151F7}" type="slidenum">
              <a:rPr lang="ru-RU" sz="1200" b="0" strike="noStrike" spc="-1">
                <a:solidFill>
                  <a:srgbClr val="D38E27"/>
                </a:solidFill>
                <a:latin typeface="Times New Roman"/>
              </a:rPr>
              <a:pPr algn="r"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45000">
              <a:schemeClr val="accent2">
                <a:lumMod val="20000"/>
                <a:lumOff val="80000"/>
              </a:schemeClr>
            </a:gs>
            <a:gs pos="83000">
              <a:srgbClr val="E4F999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Seventh Outline Level</a:t>
            </a:r>
          </a:p>
        </p:txBody>
      </p:sp>
      <p:sp>
        <p:nvSpPr>
          <p:cNvPr id="318" name="PlaceHolder 2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r>
              <a:rPr lang="en-US" sz="3600" b="0" strike="noStrike" spc="-1">
                <a:solidFill>
                  <a:srgbClr val="4E3B30"/>
                </a:solidFill>
                <a:latin typeface="Franklin Gothic Medium"/>
              </a:rPr>
              <a:t>Click to edit the title text format</a:t>
            </a:r>
          </a:p>
        </p:txBody>
      </p:sp>
      <p:sp>
        <p:nvSpPr>
          <p:cNvPr id="319" name="PlaceHolder 3"/>
          <p:cNvSpPr>
            <a:spLocks noGrp="1"/>
          </p:cNvSpPr>
          <p:nvPr>
            <p:ph type="dt"/>
          </p:nvPr>
        </p:nvSpPr>
        <p:spPr>
          <a:xfrm>
            <a:off x="6476760" y="76320"/>
            <a:ext cx="251460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r>
              <a:rPr lang="ru-RU" sz="1200" b="0" strike="noStrike" spc="-1">
                <a:solidFill>
                  <a:srgbClr val="D38E27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320" name="PlaceHolder 4"/>
          <p:cNvSpPr>
            <a:spLocks noGrp="1"/>
          </p:cNvSpPr>
          <p:nvPr>
            <p:ph type="ftr"/>
          </p:nvPr>
        </p:nvSpPr>
        <p:spPr>
          <a:xfrm>
            <a:off x="3124080" y="76320"/>
            <a:ext cx="335304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1" name="PlaceHolder 5"/>
          <p:cNvSpPr>
            <a:spLocks noGrp="1"/>
          </p:cNvSpPr>
          <p:nvPr>
            <p:ph type="sldNum"/>
          </p:nvPr>
        </p:nvSpPr>
        <p:spPr>
          <a:xfrm>
            <a:off x="8229240" y="6476760"/>
            <a:ext cx="762120" cy="24444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algn="r"/>
            <a:fld id="{23B24CEE-4DA8-469A-9985-EEEB5DC8619F}" type="slidenum">
              <a:rPr lang="ru-RU" sz="1200" b="0" strike="noStrike" spc="-1">
                <a:solidFill>
                  <a:srgbClr val="D38E27"/>
                </a:solidFill>
                <a:latin typeface="Times New Roman"/>
              </a:rPr>
              <a:pPr algn="r"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45000">
              <a:schemeClr val="accent2">
                <a:lumMod val="20000"/>
                <a:lumOff val="80000"/>
              </a:schemeClr>
            </a:gs>
            <a:gs pos="83000">
              <a:srgbClr val="E4F999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Seventh Outline Level</a:t>
            </a:r>
          </a:p>
        </p:txBody>
      </p:sp>
      <p:sp>
        <p:nvSpPr>
          <p:cNvPr id="359" name="PlaceHolder 2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r>
              <a:rPr lang="en-US" sz="3600" b="0" strike="noStrike" spc="-1">
                <a:solidFill>
                  <a:srgbClr val="4E3B30"/>
                </a:solidFill>
                <a:latin typeface="Franklin Gothic Medium"/>
              </a:rPr>
              <a:t>Click to edit the title text format</a:t>
            </a:r>
          </a:p>
        </p:txBody>
      </p:sp>
      <p:sp>
        <p:nvSpPr>
          <p:cNvPr id="360" name="PlaceHolder 3"/>
          <p:cNvSpPr>
            <a:spLocks noGrp="1"/>
          </p:cNvSpPr>
          <p:nvPr>
            <p:ph type="dt"/>
          </p:nvPr>
        </p:nvSpPr>
        <p:spPr>
          <a:xfrm>
            <a:off x="6476760" y="76320"/>
            <a:ext cx="251460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r>
              <a:rPr lang="ru-RU" sz="1200" b="0" strike="noStrike" spc="-1">
                <a:solidFill>
                  <a:srgbClr val="D38E27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361" name="PlaceHolder 4"/>
          <p:cNvSpPr>
            <a:spLocks noGrp="1"/>
          </p:cNvSpPr>
          <p:nvPr>
            <p:ph type="ftr"/>
          </p:nvPr>
        </p:nvSpPr>
        <p:spPr>
          <a:xfrm>
            <a:off x="3124080" y="76320"/>
            <a:ext cx="335304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PlaceHolder 5"/>
          <p:cNvSpPr>
            <a:spLocks noGrp="1"/>
          </p:cNvSpPr>
          <p:nvPr>
            <p:ph type="sldNum"/>
          </p:nvPr>
        </p:nvSpPr>
        <p:spPr>
          <a:xfrm>
            <a:off x="8229240" y="6476760"/>
            <a:ext cx="762120" cy="24444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algn="r"/>
            <a:fld id="{02307C06-CEDD-4C17-8A04-FB7A0FF42364}" type="slidenum">
              <a:rPr lang="ru-RU" sz="1200" b="0" strike="noStrike" spc="-1">
                <a:solidFill>
                  <a:srgbClr val="D38E27"/>
                </a:solidFill>
                <a:latin typeface="Times New Roman"/>
              </a:rPr>
              <a:pPr algn="r"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TextShape 1"/>
          <p:cNvSpPr txBox="1"/>
          <p:nvPr/>
        </p:nvSpPr>
        <p:spPr>
          <a:xfrm>
            <a:off x="609600" y="381000"/>
            <a:ext cx="8062920" cy="5226854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b">
            <a:noAutofit/>
          </a:bodyPr>
          <a:lstStyle/>
          <a:p>
            <a:pPr algn="ctr">
              <a:spcBef>
                <a:spcPts val="998"/>
              </a:spcBef>
            </a:pPr>
            <a:r>
              <a:rPr lang="ru-RU" sz="5400" b="1" i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Установочный </a:t>
            </a:r>
            <a:r>
              <a:rPr lang="ru-RU" sz="5400" b="1" i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педагогический совет</a:t>
            </a:r>
            <a:r>
              <a:rPr lang="ru-RU" sz="5400" b="1" i="1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5400" b="1" i="1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№1</a:t>
            </a:r>
            <a:r>
              <a:rPr lang="ru-RU" sz="5400" b="1" i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endParaRPr lang="en-US" sz="5400" b="0" strike="noStrike" spc="-1" dirty="0">
              <a:solidFill>
                <a:srgbClr val="4E3B30"/>
              </a:solidFill>
              <a:latin typeface="Franklin Gothic Book"/>
            </a:endParaRPr>
          </a:p>
          <a:p>
            <a:pPr algn="ctr">
              <a:spcBef>
                <a:spcPts val="697"/>
              </a:spcBef>
            </a:pPr>
            <a:r>
              <a:rPr lang="ru-RU" sz="4000" b="1" i="1" spc="-1" dirty="0">
                <a:solidFill>
                  <a:srgbClr val="443329"/>
                </a:solidFill>
                <a:latin typeface="Times New Roman"/>
              </a:rPr>
              <a:t> </a:t>
            </a:r>
            <a:r>
              <a:rPr lang="ru-RU" sz="4000" b="1" i="1" spc="-1" dirty="0">
                <a:solidFill>
                  <a:srgbClr val="FF0000"/>
                </a:solidFill>
                <a:latin typeface="Times New Roman"/>
              </a:rPr>
              <a:t>«Организация работы </a:t>
            </a:r>
            <a:endParaRPr lang="ru-RU" sz="4000" b="1" i="1" spc="-1" dirty="0" smtClean="0">
              <a:solidFill>
                <a:srgbClr val="FF0000"/>
              </a:solidFill>
              <a:latin typeface="Times New Roman"/>
            </a:endParaRPr>
          </a:p>
          <a:p>
            <a:pPr algn="ctr">
              <a:spcBef>
                <a:spcPts val="697"/>
              </a:spcBef>
            </a:pPr>
            <a:r>
              <a:rPr lang="ru-RU" sz="4000" b="1" i="1" spc="-1" dirty="0" smtClean="0">
                <a:solidFill>
                  <a:srgbClr val="FF0000"/>
                </a:solidFill>
                <a:latin typeface="Times New Roman"/>
              </a:rPr>
              <a:t>в МБДОУ №12 на </a:t>
            </a:r>
            <a:r>
              <a:rPr lang="ru-RU" sz="4000" b="1" i="1" spc="-1" dirty="0">
                <a:solidFill>
                  <a:srgbClr val="FF0000"/>
                </a:solidFill>
                <a:latin typeface="Times New Roman"/>
              </a:rPr>
              <a:t>2021/2022 учебный год»</a:t>
            </a:r>
            <a:endParaRPr lang="en-US" sz="4000" strike="noStrike" spc="-1" dirty="0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TextShape 1"/>
          <p:cNvSpPr txBox="1"/>
          <p:nvPr/>
        </p:nvSpPr>
        <p:spPr>
          <a:xfrm>
            <a:off x="304800" y="1219200"/>
            <a:ext cx="8686800" cy="45957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3000"/>
          </a:bodyPr>
          <a:lstStyle/>
          <a:p>
            <a:pPr>
              <a:lnSpc>
                <a:spcPct val="100000"/>
              </a:lnSpc>
              <a:spcBef>
                <a:spcPts val="448"/>
              </a:spcBef>
            </a:pPr>
            <a:r>
              <a:rPr lang="ru-RU" sz="3000" b="0" strike="noStrike" spc="-1" dirty="0" smtClean="0">
                <a:latin typeface="Times New Roman" pitchFamily="18" charset="0"/>
                <a:cs typeface="Times New Roman" pitchFamily="18" charset="0"/>
              </a:rPr>
              <a:t>Соответствие занимаемой должности </a:t>
            </a:r>
            <a:r>
              <a:rPr lang="ru-RU" sz="3000" b="0" strike="noStrike" spc="-1" dirty="0" smtClean="0">
                <a:latin typeface="Times New Roman" pitchFamily="18" charset="0"/>
                <a:cs typeface="Times New Roman" pitchFamily="18" charset="0"/>
              </a:rPr>
              <a:t>–воспитатель: Потехина О.В., </a:t>
            </a:r>
            <a:r>
              <a:rPr lang="ru-RU" sz="3000" b="0" strike="noStrike" spc="-1" dirty="0" err="1" smtClean="0">
                <a:latin typeface="Times New Roman" pitchFamily="18" charset="0"/>
                <a:cs typeface="Times New Roman" pitchFamily="18" charset="0"/>
              </a:rPr>
              <a:t>Войтюк</a:t>
            </a:r>
            <a:r>
              <a:rPr lang="ru-RU" sz="3000" b="0" strike="noStrike" spc="-1" dirty="0" smtClean="0">
                <a:latin typeface="Times New Roman" pitchFamily="18" charset="0"/>
                <a:cs typeface="Times New Roman" pitchFamily="18" charset="0"/>
              </a:rPr>
              <a:t> Е.В.</a:t>
            </a:r>
          </a:p>
          <a:p>
            <a:pPr>
              <a:lnSpc>
                <a:spcPct val="100000"/>
              </a:lnSpc>
              <a:spcBef>
                <a:spcPts val="448"/>
              </a:spcBef>
            </a:pPr>
            <a:r>
              <a:rPr lang="ru-RU" sz="3000" spc="-1" dirty="0" smtClean="0">
                <a:latin typeface="Times New Roman" pitchFamily="18" charset="0"/>
                <a:cs typeface="Times New Roman" pitchFamily="18" charset="0"/>
              </a:rPr>
              <a:t>Учитель-логопед –Федосеенко Н.А.</a:t>
            </a:r>
            <a:endParaRPr lang="ru-RU" sz="3000" b="0" strike="noStrike" spc="-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448"/>
              </a:spcBef>
            </a:pPr>
            <a:endParaRPr lang="en-US" sz="4000" b="0" strike="noStrike" spc="-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448"/>
              </a:spcBef>
            </a:pPr>
            <a:r>
              <a:rPr lang="ru-RU" sz="4000" b="1" i="1" strike="noStrike" spc="-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en-US" sz="40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28600"/>
            <a:ext cx="91489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Аттестация педагогов на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2021/2022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учебный год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03618ead44e066f3b9ea60154163d17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3344748"/>
            <a:ext cx="6019800" cy="29106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TextShape 1"/>
          <p:cNvSpPr txBox="1"/>
          <p:nvPr/>
        </p:nvSpPr>
        <p:spPr>
          <a:xfrm>
            <a:off x="304920" y="115920"/>
            <a:ext cx="8686800" cy="67420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</a:pPr>
            <a:r>
              <a:rPr lang="ru-RU" sz="3200" b="1" i="1" u="sng" strike="noStrike" spc="-1" dirty="0">
                <a:solidFill>
                  <a:srgbClr val="FF0000"/>
                </a:solidFill>
                <a:uFillTx/>
                <a:latin typeface="Times New Roman"/>
                <a:ea typeface="Times New Roman"/>
              </a:rPr>
              <a:t>Консультации для воспитателей</a:t>
            </a:r>
            <a:r>
              <a:rPr lang="ru-RU" sz="3200" b="1" i="1" u="sng" strike="noStrike" spc="-1" dirty="0" smtClean="0">
                <a:solidFill>
                  <a:srgbClr val="FF0000"/>
                </a:solidFill>
                <a:uFillTx/>
                <a:latin typeface="Times New Roman"/>
                <a:ea typeface="Times New Roman"/>
              </a:rPr>
              <a:t>:</a:t>
            </a:r>
            <a:endParaRPr lang="en-US" sz="3200" b="0" strike="noStrike" spc="-1" dirty="0">
              <a:solidFill>
                <a:srgbClr val="4E3B30"/>
              </a:solidFill>
              <a:latin typeface="Franklin Gothic Book"/>
            </a:endParaRPr>
          </a:p>
        </p:txBody>
      </p:sp>
      <p:pic>
        <p:nvPicPr>
          <p:cNvPr id="3" name="Рисунок 2" descr="v_metodi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7400" y="1143000"/>
            <a:ext cx="5148072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703912"/>
          </a:xfrm>
        </p:spPr>
        <p:txBody>
          <a:bodyPr/>
          <a:lstStyle/>
          <a:p>
            <a:pPr algn="ctr"/>
            <a:r>
              <a:rPr lang="ru-RU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КОНСУЛЬТАЦИИ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3938161"/>
              </p:ext>
            </p:extLst>
          </p:nvPr>
        </p:nvGraphicFramePr>
        <p:xfrm>
          <a:off x="914401" y="1295398"/>
          <a:ext cx="7391400" cy="5181601"/>
        </p:xfrm>
        <a:graphic>
          <a:graphicData uri="http://schemas.openxmlformats.org/drawingml/2006/table">
            <a:tbl>
              <a:tblPr firstRow="1" firstCol="1" bandRow="1"/>
              <a:tblGrid>
                <a:gridCol w="518143">
                  <a:extLst>
                    <a:ext uri="{9D8B030D-6E8A-4147-A177-3AD203B41FA5}">
                      <a16:colId xmlns:a16="http://schemas.microsoft.com/office/drawing/2014/main" val="3389557378"/>
                    </a:ext>
                  </a:extLst>
                </a:gridCol>
                <a:gridCol w="3418724">
                  <a:extLst>
                    <a:ext uri="{9D8B030D-6E8A-4147-A177-3AD203B41FA5}">
                      <a16:colId xmlns:a16="http://schemas.microsoft.com/office/drawing/2014/main" val="1038862577"/>
                    </a:ext>
                  </a:extLst>
                </a:gridCol>
                <a:gridCol w="952244">
                  <a:extLst>
                    <a:ext uri="{9D8B030D-6E8A-4147-A177-3AD203B41FA5}">
                      <a16:colId xmlns:a16="http://schemas.microsoft.com/office/drawing/2014/main" val="4061376930"/>
                    </a:ext>
                  </a:extLst>
                </a:gridCol>
                <a:gridCol w="1415576">
                  <a:extLst>
                    <a:ext uri="{9D8B030D-6E8A-4147-A177-3AD203B41FA5}">
                      <a16:colId xmlns:a16="http://schemas.microsoft.com/office/drawing/2014/main" val="1243002373"/>
                    </a:ext>
                  </a:extLst>
                </a:gridCol>
                <a:gridCol w="1086713">
                  <a:extLst>
                    <a:ext uri="{9D8B030D-6E8A-4147-A177-3AD203B41FA5}">
                      <a16:colId xmlns:a16="http://schemas.microsoft.com/office/drawing/2014/main" val="435458157"/>
                    </a:ext>
                  </a:extLst>
                </a:gridCol>
              </a:tblGrid>
              <a:tr h="321915"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работы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Примечание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0835483"/>
                  </a:ext>
                </a:extLst>
              </a:tr>
              <a:tr h="344494"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3053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«Детская застенчивость. Как помочь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3053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ребёнку?»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Педагог-психолог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508312"/>
                  </a:ext>
                </a:extLst>
              </a:tr>
              <a:tr h="516741"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«Причины и виды отклонений в речевом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3053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развитии детей дошкольного возраста»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3053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Учитель-логопед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557923"/>
                  </a:ext>
                </a:extLst>
              </a:tr>
              <a:tr h="344494"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3053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«Средства развития мелкой моторики рук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3053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 детей с нарушением речи»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3370201"/>
                  </a:ext>
                </a:extLst>
              </a:tr>
              <a:tr h="804787"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3053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Особенности психофизического развития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3053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детей с ОВЗ»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 заведующего по ВМР</a:t>
                      </a:r>
                    </a:p>
                    <a:p>
                      <a:pPr marL="88900"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Педагог-психолог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8969533"/>
                  </a:ext>
                </a:extLst>
              </a:tr>
              <a:tr h="333204"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3053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«Агрессивное поведение детей»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Педагог-психолог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2389182"/>
                  </a:ext>
                </a:extLst>
              </a:tr>
              <a:tr h="505451"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«Преодоление речевых нарушений путем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3053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коррекции двигательной сферы»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Учитель-логопед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980701"/>
                  </a:ext>
                </a:extLst>
              </a:tr>
              <a:tr h="505451"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«Формирование восприятия как важный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3053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 познавательного развития»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Педагог-психолог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3335270"/>
                  </a:ext>
                </a:extLst>
              </a:tr>
              <a:tr h="677698"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3053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«Музыкально-игровая деятельность как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3053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средство повышения речевой активности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3053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детей дошкольного возраста»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Учитель-логопед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7091811"/>
                  </a:ext>
                </a:extLst>
              </a:tr>
              <a:tr h="344494"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«Концентрация внимания на НОД.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3053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Переутомление у детей»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Педагог-психолог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364246"/>
                  </a:ext>
                </a:extLst>
              </a:tr>
              <a:tr h="482872"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«Организация работы с детьми в летний оздоровительный период»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Май 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-317500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 заведующего по ВМР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722" marR="527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11879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920" y="607384"/>
            <a:ext cx="8686800" cy="537712"/>
          </a:xfrm>
        </p:spPr>
        <p:txBody>
          <a:bodyPr/>
          <a:lstStyle/>
          <a:p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ПЕДАГОГИЧЕСКОЕ ПРОЕКТИРОВАНИЕ</a:t>
            </a:r>
            <a:endParaRPr lang="ru-RU" sz="32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946332"/>
              </p:ext>
            </p:extLst>
          </p:nvPr>
        </p:nvGraphicFramePr>
        <p:xfrm>
          <a:off x="1143000" y="1600200"/>
          <a:ext cx="6934200" cy="3276600"/>
        </p:xfrm>
        <a:graphic>
          <a:graphicData uri="http://schemas.openxmlformats.org/drawingml/2006/table">
            <a:tbl>
              <a:tblPr firstRow="1" firstCol="1" bandRow="1"/>
              <a:tblGrid>
                <a:gridCol w="484245">
                  <a:extLst>
                    <a:ext uri="{9D8B030D-6E8A-4147-A177-3AD203B41FA5}">
                      <a16:colId xmlns:a16="http://schemas.microsoft.com/office/drawing/2014/main" val="617270990"/>
                    </a:ext>
                  </a:extLst>
                </a:gridCol>
                <a:gridCol w="2232069">
                  <a:extLst>
                    <a:ext uri="{9D8B030D-6E8A-4147-A177-3AD203B41FA5}">
                      <a16:colId xmlns:a16="http://schemas.microsoft.com/office/drawing/2014/main" val="984224881"/>
                    </a:ext>
                  </a:extLst>
                </a:gridCol>
                <a:gridCol w="1100558">
                  <a:extLst>
                    <a:ext uri="{9D8B030D-6E8A-4147-A177-3AD203B41FA5}">
                      <a16:colId xmlns:a16="http://schemas.microsoft.com/office/drawing/2014/main" val="1410482398"/>
                    </a:ext>
                  </a:extLst>
                </a:gridCol>
                <a:gridCol w="1936293">
                  <a:extLst>
                    <a:ext uri="{9D8B030D-6E8A-4147-A177-3AD203B41FA5}">
                      <a16:colId xmlns:a16="http://schemas.microsoft.com/office/drawing/2014/main" val="3235662415"/>
                    </a:ext>
                  </a:extLst>
                </a:gridCol>
                <a:gridCol w="1181035">
                  <a:extLst>
                    <a:ext uri="{9D8B030D-6E8A-4147-A177-3AD203B41FA5}">
                      <a16:colId xmlns:a16="http://schemas.microsoft.com/office/drawing/2014/main" val="632794042"/>
                    </a:ext>
                  </a:extLst>
                </a:gridCol>
              </a:tblGrid>
              <a:tr h="819150"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работы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-3175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Примечание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734395"/>
                  </a:ext>
                </a:extLst>
              </a:tr>
              <a:tr h="1638300"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«Героический маршрут дорогами Крыма»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(старшие, подготовительные группы)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Сентябрь-декабрь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-3175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 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3647541"/>
                  </a:ext>
                </a:extLst>
              </a:tr>
              <a:tr h="819150"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Огород на окне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(все группы)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Февраль-март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-3175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00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629814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47800" y="30861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920" y="164186"/>
            <a:ext cx="8686800" cy="1424109"/>
          </a:xfrm>
        </p:spPr>
        <p:txBody>
          <a:bodyPr/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УТВЕРЖДЕНИЕ ДОКУМЕНТАЦИИ ДЛЯ РЕГЛАМЕНТИРОВАНИЯ ОБРАЗОВАТЕЛЬНОГО ПРОЦЕССА В ДОУ</a:t>
            </a:r>
            <a:endParaRPr lang="ru-RU" sz="3200" b="1" i="1" dirty="0">
              <a:solidFill>
                <a:srgbClr val="FF0000"/>
              </a:solidFill>
              <a:effectLst>
                <a:reflection blurRad="6350" stA="60000" endA="900" endPos="58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228600" y="1421625"/>
            <a:ext cx="8686800" cy="3086102"/>
          </a:xfrm>
        </p:spPr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СЕТКА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НОД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УЧЕБНЫЙ ПЛАН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РАБОЧИЕ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УЧЕБНЫЙ ПЛАН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РАБОЧАЯ ПРОГРАММА ВОСПИТАНИЯ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КАЛЕНДАРНЫЙ УЧЕБНЫЙ ГРАФИК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mountain_of_wor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48400" y="4553712"/>
            <a:ext cx="3200400" cy="2304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920" y="607384"/>
            <a:ext cx="8686800" cy="537712"/>
          </a:xfrm>
        </p:spPr>
        <p:txBody>
          <a:bodyPr/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ДЕЛОВАЯ ИГРА</a:t>
            </a:r>
            <a:endParaRPr lang="ru-RU" sz="3200" b="1" i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457200" y="1447800"/>
            <a:ext cx="8686800" cy="387798"/>
          </a:xfrm>
        </p:spPr>
        <p:txBody>
          <a:bodyPr/>
          <a:lstStyle/>
          <a:p>
            <a:r>
              <a:rPr lang="ru-RU" dirty="0" smtClean="0"/>
              <a:t>ПРАВИЛЬНЫЙ ОТВЕТ</a:t>
            </a:r>
            <a:endParaRPr lang="ru-RU" dirty="0"/>
          </a:p>
        </p:txBody>
      </p:sp>
      <p:pic>
        <p:nvPicPr>
          <p:cNvPr id="4" name="Рисунок 3" descr="businessperson-stock-photography-icon-vector-business-people-talk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2023872"/>
            <a:ext cx="7315200" cy="4681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920" y="607384"/>
            <a:ext cx="8686800" cy="537712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РЕШЕНИЕ ПЕДАГОГИЧЕСКОГО СОВЕТА</a:t>
            </a:r>
            <a:endParaRPr lang="ru-RU" sz="3200" b="1" i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304800" y="3082195"/>
            <a:ext cx="8686800" cy="759311"/>
          </a:xfrm>
        </p:spPr>
        <p:txBody>
          <a:bodyPr/>
          <a:lstStyle/>
          <a:p>
            <a:endParaRPr lang="ru-RU" sz="2400" dirty="0" smtClean="0"/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" y="1271886"/>
            <a:ext cx="7848599" cy="45955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TextShape 1"/>
          <p:cNvSpPr txBox="1"/>
          <p:nvPr/>
        </p:nvSpPr>
        <p:spPr>
          <a:xfrm>
            <a:off x="304920" y="549000"/>
            <a:ext cx="8686800" cy="44040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20000"/>
          </a:bodyPr>
          <a:lstStyle/>
          <a:p>
            <a:pPr marL="342720" indent="-182520" algn="ctr">
              <a:lnSpc>
                <a:spcPct val="100000"/>
              </a:lnSpc>
              <a:spcBef>
                <a:spcPts val="799"/>
              </a:spcBef>
            </a:pPr>
            <a:r>
              <a:rPr lang="ru-RU" sz="3600" b="1" i="1" strike="noStrike" spc="-1" dirty="0">
                <a:solidFill>
                  <a:srgbClr val="FF0000"/>
                </a:solidFill>
                <a:latin typeface="Times New Roman"/>
                <a:ea typeface="Times New Roman"/>
              </a:rPr>
              <a:t>С новым учебным годом , уважаемые коллеги</a:t>
            </a:r>
            <a:r>
              <a:rPr lang="ru-RU" sz="3200" b="1" i="1" strike="noStrike" spc="-1" dirty="0">
                <a:solidFill>
                  <a:srgbClr val="FF0000"/>
                </a:solidFill>
                <a:latin typeface="Times New Roman"/>
                <a:ea typeface="Times New Roman"/>
              </a:rPr>
              <a:t>!</a:t>
            </a:r>
            <a:endParaRPr lang="en-US" sz="3200" b="0" strike="noStrike" spc="-1" dirty="0">
              <a:solidFill>
                <a:srgbClr val="4E3B30"/>
              </a:solidFill>
              <a:latin typeface="Franklin Gothic Book"/>
            </a:endParaRPr>
          </a:p>
          <a:p>
            <a:pPr marL="342720" indent="-182520" algn="ctr">
              <a:lnSpc>
                <a:spcPct val="100000"/>
              </a:lnSpc>
              <a:spcBef>
                <a:spcPts val="799"/>
              </a:spcBef>
            </a:pPr>
            <a:r>
              <a:rPr lang="ru-RU" sz="3200" b="1" i="1" strike="noStrike" spc="-1" dirty="0">
                <a:solidFill>
                  <a:srgbClr val="7030A0"/>
                </a:solidFill>
                <a:latin typeface="Times New Roman"/>
                <a:ea typeface="Times New Roman"/>
              </a:rPr>
              <a:t>Здоровья Вам, творческих успехов, удовлетворения от работы, </a:t>
            </a:r>
            <a:endParaRPr lang="en-US" sz="3200" b="0" strike="noStrike" spc="-1" dirty="0">
              <a:solidFill>
                <a:srgbClr val="7030A0"/>
              </a:solidFill>
              <a:latin typeface="Franklin Gothic Book"/>
            </a:endParaRPr>
          </a:p>
          <a:p>
            <a:pPr marL="342720" indent="-182520" algn="ctr">
              <a:lnSpc>
                <a:spcPct val="100000"/>
              </a:lnSpc>
              <a:spcBef>
                <a:spcPts val="799"/>
              </a:spcBef>
            </a:pPr>
            <a:r>
              <a:rPr lang="ru-RU" sz="3200" b="1" i="1" strike="noStrike" spc="-1" dirty="0">
                <a:solidFill>
                  <a:srgbClr val="7030A0"/>
                </a:solidFill>
                <a:latin typeface="Times New Roman"/>
                <a:ea typeface="Times New Roman"/>
              </a:rPr>
              <a:t>внимательных, отзывчивых  и понимающих  родителей,</a:t>
            </a:r>
            <a:endParaRPr lang="en-US" sz="3200" b="0" strike="noStrike" spc="-1" dirty="0">
              <a:solidFill>
                <a:srgbClr val="7030A0"/>
              </a:solidFill>
              <a:latin typeface="Franklin Gothic Book"/>
            </a:endParaRPr>
          </a:p>
          <a:p>
            <a:pPr marL="342720" indent="-182520" algn="ctr">
              <a:lnSpc>
                <a:spcPct val="100000"/>
              </a:lnSpc>
              <a:spcBef>
                <a:spcPts val="799"/>
              </a:spcBef>
            </a:pPr>
            <a:r>
              <a:rPr lang="ru-RU" sz="3200" b="1" i="1" strike="noStrike" spc="-1" dirty="0">
                <a:solidFill>
                  <a:srgbClr val="7030A0"/>
                </a:solidFill>
                <a:latin typeface="Times New Roman"/>
                <a:ea typeface="Times New Roman"/>
              </a:rPr>
              <a:t> активных и трудолюбивых, любознательных и жизнерадостных, умных и   интеллектуальных, талантливых и эмоциональных   воспитанников</a:t>
            </a:r>
            <a:endParaRPr lang="en-US" sz="3200" b="0" strike="noStrike" spc="-1" dirty="0">
              <a:solidFill>
                <a:srgbClr val="7030A0"/>
              </a:solidFill>
              <a:latin typeface="Franklin Gothic Book"/>
            </a:endParaRPr>
          </a:p>
          <a:p>
            <a:pPr marL="342720" indent="-182520">
              <a:lnSpc>
                <a:spcPct val="100000"/>
              </a:lnSpc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endParaRPr lang="en-US" sz="3200" b="0" strike="noStrike" spc="-1" dirty="0">
              <a:solidFill>
                <a:srgbClr val="4E3B30"/>
              </a:solidFill>
              <a:latin typeface="Franklin Gothic Book"/>
            </a:endParaRPr>
          </a:p>
        </p:txBody>
      </p:sp>
      <p:pic>
        <p:nvPicPr>
          <p:cNvPr id="3" name="Рисунок 2" descr="shkolnizvonok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81400" y="4800600"/>
            <a:ext cx="2209800" cy="1859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TextShape 1"/>
          <p:cNvSpPr txBox="1"/>
          <p:nvPr/>
        </p:nvSpPr>
        <p:spPr>
          <a:xfrm>
            <a:off x="304920" y="457200"/>
            <a:ext cx="8686800" cy="8380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436" name="TextShape 2"/>
          <p:cNvSpPr txBox="1"/>
          <p:nvPr/>
        </p:nvSpPr>
        <p:spPr>
          <a:xfrm>
            <a:off x="304920" y="381000"/>
            <a:ext cx="8686800" cy="56990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 algn="ctr">
              <a:lnSpc>
                <a:spcPct val="90000"/>
              </a:lnSpc>
              <a:spcBef>
                <a:spcPts val="1397"/>
              </a:spcBef>
            </a:pPr>
            <a:r>
              <a:rPr lang="ru-RU" sz="4400" b="1" i="1" strike="noStrike" spc="-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/>
                <a:ea typeface="Times New Roman"/>
              </a:rPr>
              <a:t>Спасибо за внимание</a:t>
            </a:r>
            <a:r>
              <a:rPr lang="ru-RU" sz="4400" b="1" i="1" strike="noStrike" spc="-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/>
                <a:ea typeface="Times New Roman"/>
              </a:rPr>
              <a:t>!</a:t>
            </a:r>
          </a:p>
          <a:p>
            <a:pPr marL="342720" indent="-342720" algn="ctr">
              <a:lnSpc>
                <a:spcPct val="90000"/>
              </a:lnSpc>
              <a:spcBef>
                <a:spcPts val="1397"/>
              </a:spcBef>
            </a:pPr>
            <a:endParaRPr lang="en-US" sz="5600" b="0" strike="noStrike" spc="-1" dirty="0">
              <a:solidFill>
                <a:srgbClr val="4E3B30"/>
              </a:solidFill>
              <a:latin typeface="Franklin Gothic Book"/>
            </a:endParaRPr>
          </a:p>
          <a:p>
            <a:pPr marL="342720" indent="-342720" algn="ctr">
              <a:lnSpc>
                <a:spcPct val="90000"/>
              </a:lnSpc>
              <a:spcBef>
                <a:spcPts val="1023"/>
              </a:spcBef>
            </a:pPr>
            <a:endParaRPr lang="en-US" sz="5600" b="0" strike="noStrike" spc="-1" dirty="0">
              <a:solidFill>
                <a:srgbClr val="4E3B30"/>
              </a:solidFill>
              <a:latin typeface="Franklin Gothic Book"/>
            </a:endParaRPr>
          </a:p>
          <a:p>
            <a:pPr marL="342720" indent="-342720" algn="ctr">
              <a:lnSpc>
                <a:spcPct val="90000"/>
              </a:lnSpc>
              <a:spcBef>
                <a:spcPts val="1023"/>
              </a:spcBef>
            </a:pPr>
            <a:endParaRPr lang="en-US" sz="5600" b="0" strike="noStrike" spc="-1" dirty="0">
              <a:solidFill>
                <a:srgbClr val="4E3B30"/>
              </a:solidFill>
              <a:latin typeface="Franklin Gothic Book"/>
            </a:endParaRPr>
          </a:p>
          <a:p>
            <a:pPr marL="342720" indent="-342720" algn="r">
              <a:lnSpc>
                <a:spcPct val="90000"/>
              </a:lnSpc>
              <a:spcBef>
                <a:spcPts val="748"/>
              </a:spcBef>
            </a:pPr>
            <a:endParaRPr lang="en-US" sz="2000" b="0" strike="noStrike" spc="-1" dirty="0">
              <a:solidFill>
                <a:srgbClr val="4E3B30"/>
              </a:solidFill>
              <a:latin typeface="Franklin Gothic Book"/>
            </a:endParaRPr>
          </a:p>
        </p:txBody>
      </p:sp>
      <p:pic>
        <p:nvPicPr>
          <p:cNvPr id="4" name="Рисунок 3" descr="shkolnizvonok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1828800"/>
            <a:ext cx="5943600" cy="4358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920" y="524284"/>
            <a:ext cx="8686800" cy="70391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304920" y="1334567"/>
            <a:ext cx="8686800" cy="4581896"/>
          </a:xfrm>
        </p:spPr>
        <p:txBody>
          <a:bodyPr/>
          <a:lstStyle/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утверждения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плана деятельности ДОУ на новый учебный год. 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Задачи: выявить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уровень профессиональной подготовленности педагогов, развивать сплоченность, умение работать в команде, аргументировано отстаивать свою точку зрения. Определить перспективы работы учреждения на 2021-2022 учебный год.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Заголовок 1"/>
          <p:cNvPicPr/>
          <p:nvPr/>
        </p:nvPicPr>
        <p:blipFill>
          <a:blip r:embed="rId2" cstate="print"/>
          <a:stretch/>
        </p:blipFill>
        <p:spPr>
          <a:xfrm>
            <a:off x="0" y="228600"/>
            <a:ext cx="8882280" cy="1000080"/>
          </a:xfrm>
          <a:prstGeom prst="rect">
            <a:avLst/>
          </a:prstGeom>
          <a:ln>
            <a:noFill/>
          </a:ln>
        </p:spPr>
      </p:pic>
      <p:sp>
        <p:nvSpPr>
          <p:cNvPr id="402" name="TextShape 1"/>
          <p:cNvSpPr txBox="1"/>
          <p:nvPr/>
        </p:nvSpPr>
        <p:spPr>
          <a:xfrm>
            <a:off x="195480" y="1228680"/>
            <a:ext cx="8686800" cy="528492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normAutofit fontScale="55000" lnSpcReduction="20000"/>
          </a:bodyPr>
          <a:lstStyle/>
          <a:p>
            <a:pPr marL="113665">
              <a:spcBef>
                <a:spcPts val="448"/>
              </a:spcBef>
            </a:pPr>
            <a:r>
              <a:rPr lang="ru-RU" sz="3700" b="1" spc="-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1. Выполнение </a:t>
            </a:r>
            <a:r>
              <a:rPr lang="ru-RU" sz="3700" b="1" spc="-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решения предыдущего педагогического </a:t>
            </a:r>
            <a:r>
              <a:rPr lang="ru-RU" sz="3700" b="1" spc="-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совета. </a:t>
            </a:r>
            <a:r>
              <a:rPr lang="ru-RU" sz="3700" b="1" spc="-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(Заведующий)</a:t>
            </a:r>
            <a:endParaRPr lang="ru-RU" sz="3700" b="1" spc="-1" dirty="0" smtClean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113665">
              <a:spcBef>
                <a:spcPts val="448"/>
              </a:spcBef>
            </a:pPr>
            <a:r>
              <a:rPr lang="ru-RU" sz="3700" b="1" spc="-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2. Методические </a:t>
            </a:r>
            <a:r>
              <a:rPr lang="ru-RU" sz="3700" b="1" spc="-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рекомендации. Работа дошкольных образовательных организаций в условиях карантинных мероприятий. </a:t>
            </a:r>
            <a:r>
              <a:rPr lang="ru-RU" sz="3700" b="1" spc="-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(Заведующий</a:t>
            </a:r>
            <a:r>
              <a:rPr lang="ru-RU" sz="3700" b="1" spc="-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медицинская сестра).</a:t>
            </a:r>
          </a:p>
          <a:p>
            <a:pPr marL="113665">
              <a:spcBef>
                <a:spcPts val="448"/>
              </a:spcBef>
            </a:pPr>
            <a:r>
              <a:rPr lang="ru-RU" sz="3700" b="1" spc="-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3. Утверждение </a:t>
            </a:r>
            <a:r>
              <a:rPr lang="ru-RU" sz="3700" b="1" spc="-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годового плана на </a:t>
            </a:r>
            <a:r>
              <a:rPr lang="ru-RU" sz="3700" b="1" spc="-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2021/2022 </a:t>
            </a:r>
            <a:r>
              <a:rPr lang="ru-RU" sz="3700" b="1" spc="-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учебный год (зам по ВМР).</a:t>
            </a:r>
          </a:p>
          <a:p>
            <a:pPr marL="113665">
              <a:spcBef>
                <a:spcPts val="448"/>
              </a:spcBef>
            </a:pPr>
            <a:r>
              <a:rPr lang="ru-RU" sz="3700" b="1" spc="-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4. Утвердить </a:t>
            </a:r>
            <a:r>
              <a:rPr lang="ru-RU" sz="3700" b="1" spc="-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изменения к основной образовательной программе учреждения, рабочие программы педагогов, рабочей программы воспитания (зам по ВМР).</a:t>
            </a:r>
          </a:p>
          <a:p>
            <a:pPr marL="113665">
              <a:spcBef>
                <a:spcPts val="448"/>
              </a:spcBef>
            </a:pPr>
            <a:r>
              <a:rPr lang="ru-RU" sz="3700" b="1" spc="-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5. Утверждение </a:t>
            </a:r>
            <a:r>
              <a:rPr lang="ru-RU" sz="3700" b="1" spc="-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сетки НОД, режима дня, учебного плана, программ и перспективного планирования специалистов ДОУ, проектов по самообразованию. Утверждение тематики родительских собраний.</a:t>
            </a:r>
          </a:p>
          <a:p>
            <a:pPr marL="113665">
              <a:spcBef>
                <a:spcPts val="448"/>
              </a:spcBef>
            </a:pPr>
            <a:r>
              <a:rPr lang="ru-RU" sz="3700" b="1" spc="-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6. Деловая </a:t>
            </a:r>
            <a:r>
              <a:rPr lang="ru-RU" sz="3700" b="1" spc="-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игра. (зам по ВМР).</a:t>
            </a:r>
          </a:p>
          <a:p>
            <a:pPr marL="113665">
              <a:spcBef>
                <a:spcPts val="448"/>
              </a:spcBef>
            </a:pPr>
            <a:r>
              <a:rPr lang="ru-RU" sz="3700" b="1" spc="-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7. Готовность </a:t>
            </a:r>
            <a:r>
              <a:rPr lang="ru-RU" sz="3700" b="1" spc="-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групп к новому учебному году. Расстановка кадров по группам. (</a:t>
            </a:r>
            <a:r>
              <a:rPr lang="ru-RU" sz="3700" b="1" spc="-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Заведующий)</a:t>
            </a:r>
          </a:p>
          <a:p>
            <a:pPr marL="113665">
              <a:spcBef>
                <a:spcPts val="448"/>
              </a:spcBef>
            </a:pPr>
            <a:r>
              <a:rPr lang="ru-RU" sz="3700" b="1" spc="-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8. Разное</a:t>
            </a:r>
            <a:r>
              <a:rPr lang="ru-RU" sz="3700" b="1" spc="-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endParaRPr lang="ru-RU" sz="3700" b="1" spc="-1" dirty="0" smtClean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113665">
              <a:spcBef>
                <a:spcPts val="448"/>
              </a:spcBef>
            </a:pPr>
            <a:r>
              <a:rPr lang="ru-RU" sz="3700" b="1" strike="noStrike" spc="-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9. Решение </a:t>
            </a:r>
            <a:r>
              <a:rPr lang="ru-RU" sz="3700" b="1" strike="noStrike" spc="-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педагогического совета</a:t>
            </a:r>
            <a:r>
              <a:rPr lang="ru-RU" sz="3700" b="1" spc="-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3700" b="1" spc="-1" dirty="0" smtClean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113665">
              <a:spcBef>
                <a:spcPts val="448"/>
              </a:spcBef>
            </a:pPr>
            <a:endParaRPr lang="ru-RU" b="1" i="1" spc="-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113665">
              <a:spcBef>
                <a:spcPts val="448"/>
              </a:spcBef>
            </a:pPr>
            <a:endParaRPr lang="en-US" sz="1800" b="0" strike="noStrike" spc="-1" dirty="0">
              <a:solidFill>
                <a:srgbClr val="4E3B30"/>
              </a:solidFill>
              <a:latin typeface="Franklin Gothic Book"/>
            </a:endParaRPr>
          </a:p>
          <a:p>
            <a:pPr marL="114120">
              <a:lnSpc>
                <a:spcPct val="100000"/>
              </a:lnSpc>
              <a:spcBef>
                <a:spcPts val="448"/>
              </a:spcBef>
            </a:pPr>
            <a:endParaRPr lang="en-US" sz="1800" b="0" strike="noStrike" spc="-1" dirty="0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Заголовок 1"/>
          <p:cNvPicPr/>
          <p:nvPr/>
        </p:nvPicPr>
        <p:blipFill>
          <a:blip r:embed="rId2" cstate="print"/>
          <a:stretch/>
        </p:blipFill>
        <p:spPr>
          <a:xfrm>
            <a:off x="457200" y="0"/>
            <a:ext cx="8686800" cy="1384200"/>
          </a:xfrm>
          <a:prstGeom prst="rect">
            <a:avLst/>
          </a:prstGeom>
          <a:ln>
            <a:noFill/>
          </a:ln>
        </p:spPr>
      </p:pic>
      <p:sp>
        <p:nvSpPr>
          <p:cNvPr id="404" name="TextShape 1"/>
          <p:cNvSpPr txBox="1"/>
          <p:nvPr/>
        </p:nvSpPr>
        <p:spPr>
          <a:xfrm>
            <a:off x="304920" y="1197000"/>
            <a:ext cx="8686800" cy="5904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spcBef>
                <a:spcPts val="550"/>
              </a:spcBef>
            </a:pPr>
            <a:endParaRPr lang="en-US" sz="2200" b="0" strike="noStrike" spc="-1" dirty="0">
              <a:solidFill>
                <a:srgbClr val="4E3B30"/>
              </a:solidFill>
              <a:latin typeface="Franklin Gothic Book"/>
            </a:endParaRPr>
          </a:p>
          <a:p>
            <a:pPr algn="just">
              <a:lnSpc>
                <a:spcPct val="80000"/>
              </a:lnSpc>
              <a:spcBef>
                <a:spcPts val="550"/>
              </a:spcBef>
            </a:pPr>
            <a:endParaRPr lang="en-US" sz="2200" b="0" strike="noStrike" spc="-1" dirty="0">
              <a:solidFill>
                <a:srgbClr val="4E3B30"/>
              </a:solidFill>
              <a:latin typeface="Franklin Gothic Book"/>
            </a:endParaRPr>
          </a:p>
        </p:txBody>
      </p:sp>
      <p:pic>
        <p:nvPicPr>
          <p:cNvPr id="405" name="Picture 4"/>
          <p:cNvPicPr/>
          <p:nvPr/>
        </p:nvPicPr>
        <p:blipFill>
          <a:blip r:embed="rId3" cstate="print"/>
          <a:stretch/>
        </p:blipFill>
        <p:spPr>
          <a:xfrm>
            <a:off x="5148360" y="3860640"/>
            <a:ext cx="3671640" cy="2997360"/>
          </a:xfrm>
          <a:prstGeom prst="rect">
            <a:avLst/>
          </a:prstGeom>
          <a:ln>
            <a:noFill/>
          </a:ln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685800" y="764046"/>
            <a:ext cx="78486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Использовать благоприятные погодные условия (солнце, воздух и воду) для укрепления  здоровья детей. Осуществлять   закаливающие     процедуры, закреплять   культурно-гигиенические навыки. Двигательную деятельность детей перенести на воздух. 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Уделить особое внимание чёткому выполнению режима дня, соблюдать постоянство основных его моментов – часов прогулки, питания, сна, игр. Соблюдать принципы последовательности и постепенности.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Продолжать работу по развитию спортивных умений и навыков, а так же мобилизации двигательной активности детей.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Проводить работу по сенсорному воспитанию: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совершенствовать зрительное, слуховое и осязательное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восприятия, формировать простейшие представления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 окружающем мире – наблюдать за растениями,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насекомыми, домашними животными, труд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ом взрослых.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позитивное эмоциональное настроение.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199"/>
            <a:ext cx="9144000" cy="595353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91710"/>
          </a:xfrm>
        </p:spPr>
        <p:txBody>
          <a:bodyPr/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цели и задачи работы ДОУ на 2021-2022 учебный год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228600" y="1731596"/>
            <a:ext cx="8686800" cy="5274394"/>
          </a:xfrm>
        </p:spPr>
        <p:txBody>
          <a:bodyPr/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/>
              <a:t> </a:t>
            </a:r>
            <a:r>
              <a:rPr lang="ru-RU" sz="2000" dirty="0" smtClean="0"/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Целью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работы МБДОУ № 12 является психолого-педагогическое, методическое и кадровое сопровождение внедрения ФГОС ДО в условиях системных обновлений дошкольного образования</a:t>
            </a:r>
          </a:p>
          <a:p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    Задачи: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1.Содействовать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повышению профессиональной компетенции педагогов в соответствии с Профессиональным стандартом педагога посредством оптимизации системы курсовой подготовки и системы методических мероприятий на различных уровнях.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. Организация краеведческой работы в ДОУ как эффективного средства нравственно-патриотического воспитания дошкольников.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. Совершенствовать условия для сохранения и укрепления здоровья воспитанников, формировать у детей представления о здоровом образе жизни и основах безопасности жизнедеятельности.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Заголовок 1"/>
          <p:cNvPicPr/>
          <p:nvPr/>
        </p:nvPicPr>
        <p:blipFill>
          <a:blip r:embed="rId2" cstate="print"/>
          <a:stretch/>
        </p:blipFill>
        <p:spPr>
          <a:xfrm>
            <a:off x="304920" y="115920"/>
            <a:ext cx="8686800" cy="1182600"/>
          </a:xfrm>
          <a:prstGeom prst="rect">
            <a:avLst/>
          </a:prstGeom>
          <a:ln>
            <a:noFill/>
          </a:ln>
        </p:spPr>
      </p:pic>
      <p:sp>
        <p:nvSpPr>
          <p:cNvPr id="416" name="TextShape 1"/>
          <p:cNvSpPr txBox="1"/>
          <p:nvPr/>
        </p:nvSpPr>
        <p:spPr>
          <a:xfrm>
            <a:off x="324000" y="1125360"/>
            <a:ext cx="8686800" cy="53280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20000"/>
          </a:bodyPr>
          <a:lstStyle/>
          <a:p>
            <a:pPr algn="ctr">
              <a:lnSpc>
                <a:spcPct val="80000"/>
              </a:lnSpc>
              <a:spcBef>
                <a:spcPts val="499"/>
              </a:spcBef>
            </a:pPr>
            <a:r>
              <a:rPr lang="ru-RU" sz="2800" b="1" i="1" u="sng" strike="noStrike" spc="-1" dirty="0">
                <a:solidFill>
                  <a:srgbClr val="0070C0"/>
                </a:solidFill>
                <a:uFillTx/>
                <a:latin typeface="Times New Roman"/>
                <a:ea typeface="Times New Roman"/>
              </a:rPr>
              <a:t>Педагогические советы</a:t>
            </a:r>
            <a:r>
              <a:rPr lang="ru-RU" sz="2000" b="1" i="1" u="sng" strike="noStrike" spc="-1" dirty="0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:</a:t>
            </a:r>
            <a:endParaRPr lang="en-US" sz="2000" b="0" strike="noStrike" spc="-1" dirty="0">
              <a:solidFill>
                <a:srgbClr val="4E3B30"/>
              </a:solidFill>
              <a:latin typeface="Franklin Gothic Book"/>
            </a:endParaRPr>
          </a:p>
          <a:p>
            <a:pPr indent="-317500">
              <a:spcAft>
                <a:spcPts val="0"/>
              </a:spcAft>
            </a:pP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317500"/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Педагогический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совет № 2 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32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«Нравственно-патриотическое воспитание дошкольников на основе ознакомления с родным краем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Педагогический совет № 3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17500" algn="just"/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Тема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«Безопасность и здоровье детей в наших руках» </a:t>
            </a:r>
          </a:p>
          <a:p>
            <a:endParaRPr lang="ru-RU" sz="3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Педагогический совет № 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«Итоговый»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370"/>
              </a:lnSpc>
              <a:spcAft>
                <a:spcPts val="3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499"/>
              </a:spcBef>
            </a:pPr>
            <a:endParaRPr lang="en-US" sz="2000" b="0" strike="noStrike" spc="-1" dirty="0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TextShape 1"/>
          <p:cNvSpPr txBox="1"/>
          <p:nvPr/>
        </p:nvSpPr>
        <p:spPr>
          <a:xfrm>
            <a:off x="228600" y="533400"/>
            <a:ext cx="8915400" cy="63246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0000" lnSpcReduction="20000"/>
          </a:bodyPr>
          <a:lstStyle/>
          <a:p>
            <a:pPr algn="ctr">
              <a:lnSpc>
                <a:spcPct val="100000"/>
              </a:lnSpc>
              <a:spcBef>
                <a:spcPts val="697"/>
              </a:spcBef>
            </a:pPr>
            <a:r>
              <a:rPr lang="ru-RU" sz="3300" b="1" i="1" u="sng" strike="noStrike" spc="-1" dirty="0" smtClean="0">
                <a:solidFill>
                  <a:srgbClr val="0070C0"/>
                </a:solidFill>
                <a:uFillTx/>
                <a:latin typeface="Times New Roman"/>
                <a:ea typeface="Calibri"/>
              </a:rPr>
              <a:t>Выставки, конкурсы: </a:t>
            </a:r>
            <a:endParaRPr lang="ru-RU" sz="2400" b="1" i="1" strike="noStrike" spc="-1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>
              <a:lnSpc>
                <a:spcPct val="100000"/>
              </a:lnSpc>
              <a:spcBef>
                <a:spcPts val="598"/>
              </a:spcBef>
            </a:pPr>
            <a:endParaRPr lang="ru-RU" sz="2600" b="1" i="1" strike="noStrike" spc="-1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>
              <a:lnSpc>
                <a:spcPct val="100000"/>
              </a:lnSpc>
              <a:spcBef>
                <a:spcPts val="598"/>
              </a:spcBef>
            </a:pPr>
            <a:r>
              <a:rPr lang="ru-RU" sz="2600" b="1" i="1" spc="-1" dirty="0">
                <a:solidFill>
                  <a:srgbClr val="000000"/>
                </a:solidFill>
                <a:latin typeface="Times New Roman"/>
                <a:ea typeface="Calibri"/>
              </a:rPr>
              <a:t>Оформление помещений и интерьеров групп по теме недели. Благоустройство территории ДОУ.</a:t>
            </a:r>
          </a:p>
          <a:p>
            <a:pPr>
              <a:lnSpc>
                <a:spcPct val="100000"/>
              </a:lnSpc>
              <a:spcBef>
                <a:spcPts val="598"/>
              </a:spcBef>
            </a:pPr>
            <a:r>
              <a:rPr lang="ru-RU" sz="2600" b="1" i="1" spc="-1" dirty="0">
                <a:solidFill>
                  <a:srgbClr val="000000"/>
                </a:solidFill>
                <a:latin typeface="Times New Roman"/>
                <a:ea typeface="Calibri"/>
              </a:rPr>
              <a:t>Конкурс дидактических игр к неделе безопасности дорожного движения.</a:t>
            </a:r>
          </a:p>
          <a:p>
            <a:pPr>
              <a:lnSpc>
                <a:spcPct val="100000"/>
              </a:lnSpc>
              <a:spcBef>
                <a:spcPts val="598"/>
              </a:spcBef>
            </a:pPr>
            <a:r>
              <a:rPr lang="ru-RU" sz="2600" b="1" i="1" spc="-1" dirty="0">
                <a:solidFill>
                  <a:srgbClr val="000000"/>
                </a:solidFill>
                <a:latin typeface="Times New Roman"/>
                <a:ea typeface="Calibri"/>
              </a:rPr>
              <a:t>Фотовыставка «Мои бабушка и дедушка»,</a:t>
            </a:r>
          </a:p>
          <a:p>
            <a:pPr>
              <a:lnSpc>
                <a:spcPct val="100000"/>
              </a:lnSpc>
              <a:spcBef>
                <a:spcPts val="598"/>
              </a:spcBef>
            </a:pPr>
            <a:r>
              <a:rPr lang="ru-RU" sz="2600" b="1" i="1" spc="-1" dirty="0">
                <a:solidFill>
                  <a:srgbClr val="000000"/>
                </a:solidFill>
                <a:latin typeface="Times New Roman"/>
                <a:ea typeface="Calibri"/>
              </a:rPr>
              <a:t>«Сердце матери лучше солнца греет» Выставка рисунков и фотографий.</a:t>
            </a:r>
          </a:p>
          <a:p>
            <a:pPr>
              <a:lnSpc>
                <a:spcPct val="100000"/>
              </a:lnSpc>
              <a:spcBef>
                <a:spcPts val="598"/>
              </a:spcBef>
            </a:pPr>
            <a:r>
              <a:rPr lang="ru-RU" sz="2600" b="1" i="1" spc="-1" dirty="0">
                <a:solidFill>
                  <a:srgbClr val="000000"/>
                </a:solidFill>
                <a:latin typeface="Times New Roman"/>
                <a:ea typeface="Calibri"/>
              </a:rPr>
              <a:t>Конкурс «Лучшая кормушка для птиц».</a:t>
            </a:r>
          </a:p>
          <a:p>
            <a:pPr>
              <a:lnSpc>
                <a:spcPct val="100000"/>
              </a:lnSpc>
              <a:spcBef>
                <a:spcPts val="598"/>
              </a:spcBef>
            </a:pPr>
            <a:r>
              <a:rPr lang="ru-RU" sz="2600" b="1" i="1" spc="-1" dirty="0">
                <a:solidFill>
                  <a:srgbClr val="000000"/>
                </a:solidFill>
                <a:latin typeface="Times New Roman"/>
                <a:ea typeface="Calibri"/>
              </a:rPr>
              <a:t>Конкурс на лучшее оформление групп к Новому году»</a:t>
            </a:r>
          </a:p>
          <a:p>
            <a:pPr>
              <a:lnSpc>
                <a:spcPct val="100000"/>
              </a:lnSpc>
              <a:spcBef>
                <a:spcPts val="598"/>
              </a:spcBef>
            </a:pPr>
            <a:r>
              <a:rPr lang="ru-RU" sz="2600" b="1" i="1" spc="-1" dirty="0">
                <a:solidFill>
                  <a:srgbClr val="000000"/>
                </a:solidFill>
                <a:latin typeface="Times New Roman"/>
                <a:ea typeface="Calibri"/>
              </a:rPr>
              <a:t>Выставка детского творчества «Крымская зима»</a:t>
            </a:r>
          </a:p>
          <a:p>
            <a:pPr>
              <a:lnSpc>
                <a:spcPct val="100000"/>
              </a:lnSpc>
              <a:spcBef>
                <a:spcPts val="598"/>
              </a:spcBef>
            </a:pPr>
            <a:r>
              <a:rPr lang="ru-RU" sz="2600" b="1" i="1" spc="-1" dirty="0">
                <a:solidFill>
                  <a:srgbClr val="000000"/>
                </a:solidFill>
                <a:latin typeface="Times New Roman"/>
                <a:ea typeface="Calibri"/>
              </a:rPr>
              <a:t>Создание Мини-музея «Военная техника».</a:t>
            </a:r>
          </a:p>
          <a:p>
            <a:pPr>
              <a:lnSpc>
                <a:spcPct val="100000"/>
              </a:lnSpc>
              <a:spcBef>
                <a:spcPts val="598"/>
              </a:spcBef>
            </a:pPr>
            <a:r>
              <a:rPr lang="ru-RU" sz="2600" b="1" i="1" spc="-1" dirty="0">
                <a:solidFill>
                  <a:srgbClr val="000000"/>
                </a:solidFill>
                <a:latin typeface="Times New Roman"/>
                <a:ea typeface="Calibri"/>
              </a:rPr>
              <a:t>Оформление стендов «Мы мамочек и бабушек поздравим с женским днем 8 Марта».</a:t>
            </a:r>
          </a:p>
          <a:p>
            <a:pPr>
              <a:lnSpc>
                <a:spcPct val="100000"/>
              </a:lnSpc>
              <a:spcBef>
                <a:spcPts val="598"/>
              </a:spcBef>
            </a:pPr>
            <a:r>
              <a:rPr lang="ru-RU" sz="2600" b="1" i="1" spc="-1" dirty="0">
                <a:solidFill>
                  <a:srgbClr val="000000"/>
                </a:solidFill>
                <a:latin typeface="Times New Roman"/>
                <a:ea typeface="Calibri"/>
              </a:rPr>
              <a:t>Выставка скворечников</a:t>
            </a:r>
          </a:p>
          <a:p>
            <a:pPr>
              <a:lnSpc>
                <a:spcPct val="100000"/>
              </a:lnSpc>
              <a:spcBef>
                <a:spcPts val="598"/>
              </a:spcBef>
            </a:pPr>
            <a:r>
              <a:rPr lang="ru-RU" sz="2600" b="1" i="1" spc="-1" dirty="0">
                <a:solidFill>
                  <a:srgbClr val="000000"/>
                </a:solidFill>
                <a:latin typeface="Times New Roman"/>
                <a:ea typeface="Calibri"/>
              </a:rPr>
              <a:t>Выставка детских рисунков «День Победы»</a:t>
            </a:r>
          </a:p>
          <a:p>
            <a:pPr>
              <a:lnSpc>
                <a:spcPct val="100000"/>
              </a:lnSpc>
              <a:spcBef>
                <a:spcPts val="598"/>
              </a:spcBef>
            </a:pPr>
            <a:r>
              <a:rPr lang="ru-RU" sz="2600" b="1" i="1" spc="-1" dirty="0">
                <a:solidFill>
                  <a:srgbClr val="000000"/>
                </a:solidFill>
                <a:latin typeface="Times New Roman"/>
                <a:ea typeface="Calibri"/>
              </a:rPr>
              <a:t>Патриотические акции «Окна Победы», «Георгиевская ленточка».</a:t>
            </a:r>
          </a:p>
          <a:p>
            <a:pPr>
              <a:lnSpc>
                <a:spcPct val="100000"/>
              </a:lnSpc>
              <a:spcBef>
                <a:spcPts val="598"/>
              </a:spcBef>
            </a:pPr>
            <a:r>
              <a:rPr lang="ru-RU" sz="2600" b="1" i="1" spc="-1" dirty="0">
                <a:solidFill>
                  <a:srgbClr val="000000"/>
                </a:solidFill>
                <a:latin typeface="Times New Roman"/>
                <a:ea typeface="Calibri"/>
              </a:rPr>
              <a:t> Выставка детских рисунков «День Победы».</a:t>
            </a:r>
          </a:p>
          <a:p>
            <a:pPr>
              <a:lnSpc>
                <a:spcPct val="100000"/>
              </a:lnSpc>
              <a:spcBef>
                <a:spcPts val="598"/>
              </a:spcBef>
            </a:pPr>
            <a:r>
              <a:rPr lang="ru-RU" sz="2600" b="1" i="1" spc="-1" dirty="0">
                <a:solidFill>
                  <a:srgbClr val="000000"/>
                </a:solidFill>
                <a:latin typeface="Times New Roman"/>
                <a:ea typeface="Calibri"/>
              </a:rPr>
              <a:t>Лучший рисунок на асфальте «День защиты детей»</a:t>
            </a:r>
          </a:p>
          <a:p>
            <a:pPr>
              <a:lnSpc>
                <a:spcPct val="100000"/>
              </a:lnSpc>
              <a:spcBef>
                <a:spcPts val="598"/>
              </a:spcBef>
            </a:pPr>
            <a:r>
              <a:rPr lang="ru-RU" sz="2600" b="1" i="1" spc="-1" dirty="0">
                <a:solidFill>
                  <a:srgbClr val="000000"/>
                </a:solidFill>
                <a:latin typeface="Times New Roman"/>
                <a:ea typeface="Calibri"/>
              </a:rPr>
              <a:t>Выставка детских творческих работ на «Всероссийский день семьи, любви и верности»</a:t>
            </a:r>
          </a:p>
          <a:p>
            <a:pPr>
              <a:lnSpc>
                <a:spcPct val="100000"/>
              </a:lnSpc>
              <a:spcBef>
                <a:spcPts val="598"/>
              </a:spcBef>
            </a:pPr>
            <a:r>
              <a:rPr lang="ru-RU" sz="2600" b="1" i="1" spc="-1" dirty="0">
                <a:solidFill>
                  <a:srgbClr val="000000"/>
                </a:solidFill>
                <a:latin typeface="Times New Roman"/>
                <a:ea typeface="Calibri"/>
              </a:rPr>
              <a:t>Выставка детских рисунков «Разноцветное лето»</a:t>
            </a:r>
          </a:p>
          <a:p>
            <a:pPr>
              <a:spcBef>
                <a:spcPts val="598"/>
              </a:spcBef>
            </a:pPr>
            <a:endParaRPr lang="ru-RU" sz="2400" spc="-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>
              <a:spcBef>
                <a:spcPts val="598"/>
              </a:spcBef>
            </a:pPr>
            <a:endParaRPr lang="en-US" sz="2400" spc="-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>
              <a:lnSpc>
                <a:spcPct val="100000"/>
              </a:lnSpc>
              <a:spcBef>
                <a:spcPts val="598"/>
              </a:spcBef>
            </a:pPr>
            <a:endParaRPr lang="en-US" sz="2400" b="0" strike="noStrike" spc="-1" dirty="0">
              <a:solidFill>
                <a:srgbClr val="4E3B30"/>
              </a:solidFill>
              <a:latin typeface="Franklin Gothic Book"/>
            </a:endParaRPr>
          </a:p>
          <a:p>
            <a:pPr>
              <a:lnSpc>
                <a:spcPct val="100000"/>
              </a:lnSpc>
              <a:spcBef>
                <a:spcPts val="598"/>
              </a:spcBef>
            </a:pPr>
            <a:endParaRPr lang="en-US" sz="2400" b="0" strike="noStrike" spc="-1" dirty="0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4238</TotalTime>
  <Words>671</Words>
  <Application>Microsoft Office PowerPoint</Application>
  <PresentationFormat>Экран (4:3)</PresentationFormat>
  <Paragraphs>177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18</vt:i4>
      </vt:variant>
    </vt:vector>
  </HeadingPairs>
  <TitlesOfParts>
    <vt:vector size="34" baseType="lpstr">
      <vt:lpstr>Arial</vt:lpstr>
      <vt:lpstr>Calibri</vt:lpstr>
      <vt:lpstr>DejaVu Sans</vt:lpstr>
      <vt:lpstr>Franklin Gothic Book</vt:lpstr>
      <vt:lpstr>Franklin Gothic Medium</vt:lpstr>
      <vt:lpstr>Times New Roman</vt:lpstr>
      <vt:lpstr>Wingdings 2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Презентация PowerPoint</vt:lpstr>
      <vt:lpstr>Цель: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цели и задачи работы ДОУ на 2021-2022 учебный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КОНСУЛЬТАЦИИ</vt:lpstr>
      <vt:lpstr> ПЕДАГОГИЧЕСКОЕ ПРОЕКТИРОВАНИЕ</vt:lpstr>
      <vt:lpstr>УТВЕРЖДЕНИЕ ДОКУМЕНТАЦИИ ДЛЯ РЕГЛАМЕНТИРОВАНИЯ ОБРАЗОВАТЕЛЬНОГО ПРОЦЕССА В ДОУ</vt:lpstr>
      <vt:lpstr>ДЕЛОВАЯ ИГРА</vt:lpstr>
      <vt:lpstr>РЕШЕНИЕ ПЕДАГОГИЧЕСКОГО СОВЕТА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дошкольное образовательное учреждение детский сад № 2 общеразвивающего вида Калининского района  Санкт-Петербурга</dc:title>
  <dc:subject/>
  <dc:creator>1</dc:creator>
  <dc:description/>
  <cp:lastModifiedBy>Татьяна Васылык</cp:lastModifiedBy>
  <cp:revision>431</cp:revision>
  <cp:lastPrinted>2015-08-31T12:03:27Z</cp:lastPrinted>
  <dcterms:created xsi:type="dcterms:W3CDTF">2012-08-30T08:23:00Z</dcterms:created>
  <dcterms:modified xsi:type="dcterms:W3CDTF">2021-10-26T13:35:06Z</dcterms:modified>
  <dc:language>en-US</dc:language>
</cp:coreProperties>
</file>